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13"/>
  </p:handoutMasterIdLst>
  <p:sldIdLst>
    <p:sldId id="325" r:id="rId2"/>
    <p:sldId id="297" r:id="rId3"/>
    <p:sldId id="316" r:id="rId4"/>
    <p:sldId id="326" r:id="rId5"/>
    <p:sldId id="327" r:id="rId6"/>
    <p:sldId id="328" r:id="rId7"/>
    <p:sldId id="329" r:id="rId8"/>
    <p:sldId id="330" r:id="rId9"/>
    <p:sldId id="331" r:id="rId10"/>
    <p:sldId id="332" r:id="rId11"/>
    <p:sldId id="333" r:id="rId1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472C4"/>
    <a:srgbClr val="007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54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1497" y="5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1" d="100"/>
          <a:sy n="121" d="100"/>
        </p:scale>
        <p:origin x="4948" y="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C8E09438-BAB5-437A-A064-9A81B78EB6D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CE1EA34-4BE1-3845-0464-3A3CAF79B9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C909A8-1D83-44C7-8002-4E1C57B75E1E}" type="datetimeFigureOut">
              <a:rPr lang="fr-FR" smtClean="0"/>
              <a:t>09/11/2025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2CB1DD0-80BB-B274-B2D4-66F82F175D2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8492041-BAE1-B193-2F81-D8C3600152F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255580-AAE3-4CD8-91BA-27B2D0F81D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4896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23574C7-E22B-9ED0-7852-99FB7D4EE940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47483BDB-2C3B-FB15-463E-6B442487923B}"/>
              </a:ext>
            </a:extLst>
          </p:cNvPr>
          <p:cNvSpPr txBox="1"/>
          <p:nvPr userDrawn="1"/>
        </p:nvSpPr>
        <p:spPr>
          <a:xfrm>
            <a:off x="39233" y="346141"/>
            <a:ext cx="84819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ebdings" panose="05030102010509060703" pitchFamily="18" charset="2"/>
              </a:rPr>
              <a:t></a:t>
            </a:r>
            <a:endParaRPr lang="fr-FR" sz="27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2A77ACC-D714-08FF-86AF-BBA5C5C0F439}"/>
              </a:ext>
            </a:extLst>
          </p:cNvPr>
          <p:cNvSpPr/>
          <p:nvPr userDrawn="1"/>
        </p:nvSpPr>
        <p:spPr>
          <a:xfrm>
            <a:off x="7934345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dirty="0"/>
              <a:t>Séance 75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403BD2-C857-6900-EDA0-8142F6C370C4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BCF44B2-8714-DF34-C20D-41BF77BAD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1357"/>
          </a:xfrm>
        </p:spPr>
        <p:txBody>
          <a:bodyPr>
            <a:normAutofit/>
          </a:bodyPr>
          <a:lstStyle>
            <a:lvl1pPr>
              <a:defRPr sz="3600">
                <a:latin typeface="+mn-lt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340C58D-D296-2434-EB36-3CE0555C1B8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72152" y="6490150"/>
            <a:ext cx="771847" cy="36784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X/X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143F3C15-AEE9-32CB-CE81-9EB269ACD28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557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09/11/2025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036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09/11/2025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8146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09/11/2025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4700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09/11/2025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6877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09/11/2025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970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09/11/2025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266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09/11/2025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1468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09/11/2025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6214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09/11/2025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9589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09/11/2025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6936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550B3-70A2-480A-9951-923B30C49C2D}" type="datetimeFigureOut">
              <a:rPr lang="fr-FR" smtClean="0"/>
              <a:t>09/11/2025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4836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A0515BC-0196-7AE6-282A-4F2BC132F8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fr-FR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66E2A9AB-AB37-8CE1-7ECF-7CB4AAE2CE8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21BC78A9-9E53-00A2-FA4B-D433952DD8B7}"/>
              </a:ext>
            </a:extLst>
          </p:cNvPr>
          <p:cNvGrpSpPr/>
          <p:nvPr/>
        </p:nvGrpSpPr>
        <p:grpSpPr>
          <a:xfrm>
            <a:off x="0" y="330200"/>
            <a:ext cx="9144000" cy="6527800"/>
            <a:chOff x="0" y="330200"/>
            <a:chExt cx="9144000" cy="6527800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AAE8B82E-C1DB-8987-42F1-1E9306030B47}"/>
                </a:ext>
              </a:extLst>
            </p:cNvPr>
            <p:cNvSpPr/>
            <p:nvPr/>
          </p:nvSpPr>
          <p:spPr>
            <a:xfrm>
              <a:off x="0" y="330200"/>
              <a:ext cx="9144000" cy="6527800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" name="ZoneTexte 5">
              <a:extLst>
                <a:ext uri="{FF2B5EF4-FFF2-40B4-BE49-F238E27FC236}">
                  <a16:creationId xmlns:a16="http://schemas.microsoft.com/office/drawing/2014/main" id="{702A7904-B64A-F152-BF12-DD86A343A456}"/>
                </a:ext>
              </a:extLst>
            </p:cNvPr>
            <p:cNvSpPr txBox="1"/>
            <p:nvPr/>
          </p:nvSpPr>
          <p:spPr>
            <a:xfrm>
              <a:off x="2063750" y="3009900"/>
              <a:ext cx="5016500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fr-FR" sz="2800" b="1" dirty="0">
                <a:solidFill>
                  <a:schemeClr val="bg1"/>
                </a:solidFill>
              </a:endParaRPr>
            </a:p>
            <a:p>
              <a:pPr marL="457200" indent="-457200">
                <a:buFont typeface="Wingdings" panose="05000000000000000000" pitchFamily="2" charset="2"/>
                <a:buChar char="è"/>
              </a:pPr>
              <a:r>
                <a:rPr lang="fr-FR" sz="3200" b="1" dirty="0">
                  <a:solidFill>
                    <a:schemeClr val="bg1"/>
                  </a:solidFill>
                </a:rPr>
                <a:t>J’intercale des nombres.</a:t>
              </a:r>
            </a:p>
          </p:txBody>
        </p:sp>
        <p:pic>
          <p:nvPicPr>
            <p:cNvPr id="7" name="Image 6">
              <a:extLst>
                <a:ext uri="{FF2B5EF4-FFF2-40B4-BE49-F238E27FC236}">
                  <a16:creationId xmlns:a16="http://schemas.microsoft.com/office/drawing/2014/main" id="{6AD6A734-760D-EFAF-CBF8-86FCBD81C70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54425" y="571176"/>
              <a:ext cx="1835150" cy="126616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02107061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4986" y="181662"/>
            <a:ext cx="7886700" cy="988409"/>
          </a:xfrm>
        </p:spPr>
        <p:txBody>
          <a:bodyPr>
            <a:normAutofit fontScale="90000"/>
          </a:bodyPr>
          <a:lstStyle/>
          <a:p>
            <a:r>
              <a:rPr lang="fr-FR" dirty="0"/>
              <a:t>Écris la zone où placer le nombre et complète.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5/5</a:t>
            </a: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614EE1E1-A611-8E3C-2CAC-58715F0372C2}"/>
              </a:ext>
            </a:extLst>
          </p:cNvPr>
          <p:cNvSpPr/>
          <p:nvPr/>
        </p:nvSpPr>
        <p:spPr>
          <a:xfrm>
            <a:off x="40923" y="4088573"/>
            <a:ext cx="2353779" cy="554467"/>
          </a:xfrm>
          <a:prstGeom prst="rect">
            <a:avLst/>
          </a:prstGeom>
          <a:solidFill>
            <a:schemeClr val="accent6">
              <a:lumMod val="40000"/>
              <a:lumOff val="60000"/>
              <a:alpha val="47843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b="1" dirty="0">
                <a:solidFill>
                  <a:srgbClr val="00B050"/>
                </a:solidFill>
              </a:rPr>
              <a:t>A</a:t>
            </a:r>
            <a:endParaRPr lang="fr-FR" sz="1600" b="1" dirty="0">
              <a:solidFill>
                <a:srgbClr val="00B050"/>
              </a:solidFill>
            </a:endParaRPr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C00D7AAA-5D07-2C63-B504-6C136C07678A}"/>
              </a:ext>
            </a:extLst>
          </p:cNvPr>
          <p:cNvSpPr/>
          <p:nvPr/>
        </p:nvSpPr>
        <p:spPr>
          <a:xfrm>
            <a:off x="2445836" y="4098451"/>
            <a:ext cx="3687061" cy="554467"/>
          </a:xfrm>
          <a:prstGeom prst="rect">
            <a:avLst/>
          </a:prstGeom>
          <a:solidFill>
            <a:schemeClr val="accent6">
              <a:lumMod val="40000"/>
              <a:lumOff val="60000"/>
              <a:alpha val="47843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b="1" dirty="0">
                <a:solidFill>
                  <a:srgbClr val="00B050"/>
                </a:solidFill>
              </a:rPr>
              <a:t>B</a:t>
            </a:r>
            <a:endParaRPr lang="fr-FR" sz="1600" b="1" dirty="0">
              <a:solidFill>
                <a:srgbClr val="00B050"/>
              </a:solidFill>
            </a:endParaRP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70942824-F6DA-3E0E-0EFF-ABEA573AA481}"/>
              </a:ext>
            </a:extLst>
          </p:cNvPr>
          <p:cNvSpPr/>
          <p:nvPr/>
        </p:nvSpPr>
        <p:spPr>
          <a:xfrm>
            <a:off x="6139947" y="4088574"/>
            <a:ext cx="2962142" cy="554467"/>
          </a:xfrm>
          <a:prstGeom prst="rect">
            <a:avLst/>
          </a:prstGeom>
          <a:solidFill>
            <a:schemeClr val="accent6">
              <a:lumMod val="40000"/>
              <a:lumOff val="60000"/>
              <a:alpha val="47843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b="1" dirty="0">
                <a:solidFill>
                  <a:srgbClr val="00B050"/>
                </a:solidFill>
              </a:rPr>
              <a:t>C</a:t>
            </a:r>
            <a:endParaRPr lang="fr-FR" sz="1600" b="1" dirty="0">
              <a:solidFill>
                <a:srgbClr val="00B050"/>
              </a:solidFill>
            </a:endParaRPr>
          </a:p>
        </p:txBody>
      </p:sp>
      <p:grpSp>
        <p:nvGrpSpPr>
          <p:cNvPr id="5" name="Groupe 4">
            <a:extLst>
              <a:ext uri="{FF2B5EF4-FFF2-40B4-BE49-F238E27FC236}">
                <a16:creationId xmlns:a16="http://schemas.microsoft.com/office/drawing/2014/main" id="{94292B7B-1F99-CE6E-4C51-B0D40FA80EEF}"/>
              </a:ext>
            </a:extLst>
          </p:cNvPr>
          <p:cNvGrpSpPr/>
          <p:nvPr/>
        </p:nvGrpSpPr>
        <p:grpSpPr>
          <a:xfrm>
            <a:off x="-1295644" y="4118115"/>
            <a:ext cx="11148398" cy="540000"/>
            <a:chOff x="349857" y="2665597"/>
            <a:chExt cx="10800000" cy="540000"/>
          </a:xfrm>
        </p:grpSpPr>
        <p:cxnSp>
          <p:nvCxnSpPr>
            <p:cNvPr id="7" name="Connecteur droit 6">
              <a:extLst>
                <a:ext uri="{FF2B5EF4-FFF2-40B4-BE49-F238E27FC236}">
                  <a16:creationId xmlns:a16="http://schemas.microsoft.com/office/drawing/2014/main" id="{8C60928C-9162-FB56-6F7D-FF449622EB27}"/>
                </a:ext>
              </a:extLst>
            </p:cNvPr>
            <p:cNvCxnSpPr/>
            <p:nvPr/>
          </p:nvCxnSpPr>
          <p:spPr>
            <a:xfrm>
              <a:off x="349857" y="3200400"/>
              <a:ext cx="108000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Connecteur droit 7">
              <a:extLst>
                <a:ext uri="{FF2B5EF4-FFF2-40B4-BE49-F238E27FC236}">
                  <a16:creationId xmlns:a16="http://schemas.microsoft.com/office/drawing/2014/main" id="{1441957D-CF5E-EBFB-72C5-9EEB2EBD58D8}"/>
                </a:ext>
              </a:extLst>
            </p:cNvPr>
            <p:cNvCxnSpPr/>
            <p:nvPr/>
          </p:nvCxnSpPr>
          <p:spPr>
            <a:xfrm>
              <a:off x="353832" y="2665597"/>
              <a:ext cx="0" cy="54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Connecteur droit 8">
              <a:extLst>
                <a:ext uri="{FF2B5EF4-FFF2-40B4-BE49-F238E27FC236}">
                  <a16:creationId xmlns:a16="http://schemas.microsoft.com/office/drawing/2014/main" id="{7933CBBB-CFAD-7D38-35E8-6E08A2CE93F4}"/>
                </a:ext>
              </a:extLst>
            </p:cNvPr>
            <p:cNvCxnSpPr/>
            <p:nvPr/>
          </p:nvCxnSpPr>
          <p:spPr>
            <a:xfrm>
              <a:off x="7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Connecteur droit 9">
              <a:extLst>
                <a:ext uri="{FF2B5EF4-FFF2-40B4-BE49-F238E27FC236}">
                  <a16:creationId xmlns:a16="http://schemas.microsoft.com/office/drawing/2014/main" id="{2AA1FD08-2B60-2993-6350-0BCF15E1B897}"/>
                </a:ext>
              </a:extLst>
            </p:cNvPr>
            <p:cNvCxnSpPr/>
            <p:nvPr/>
          </p:nvCxnSpPr>
          <p:spPr>
            <a:xfrm>
              <a:off x="10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Connecteur droit 10">
              <a:extLst>
                <a:ext uri="{FF2B5EF4-FFF2-40B4-BE49-F238E27FC236}">
                  <a16:creationId xmlns:a16="http://schemas.microsoft.com/office/drawing/2014/main" id="{483F1EEC-DEED-4A0A-E784-7808D494629D}"/>
                </a:ext>
              </a:extLst>
            </p:cNvPr>
            <p:cNvCxnSpPr/>
            <p:nvPr/>
          </p:nvCxnSpPr>
          <p:spPr>
            <a:xfrm>
              <a:off x="14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Connecteur droit 11">
              <a:extLst>
                <a:ext uri="{FF2B5EF4-FFF2-40B4-BE49-F238E27FC236}">
                  <a16:creationId xmlns:a16="http://schemas.microsoft.com/office/drawing/2014/main" id="{D891A1CE-E5C9-0B71-2F74-3BCA78E3150A}"/>
                </a:ext>
              </a:extLst>
            </p:cNvPr>
            <p:cNvCxnSpPr/>
            <p:nvPr/>
          </p:nvCxnSpPr>
          <p:spPr>
            <a:xfrm>
              <a:off x="17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Connecteur droit 12">
              <a:extLst>
                <a:ext uri="{FF2B5EF4-FFF2-40B4-BE49-F238E27FC236}">
                  <a16:creationId xmlns:a16="http://schemas.microsoft.com/office/drawing/2014/main" id="{9A800B17-02BB-BCD3-10C0-68E5EC732E8D}"/>
                </a:ext>
              </a:extLst>
            </p:cNvPr>
            <p:cNvCxnSpPr/>
            <p:nvPr/>
          </p:nvCxnSpPr>
          <p:spPr>
            <a:xfrm>
              <a:off x="214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Connecteur droit 13">
              <a:extLst>
                <a:ext uri="{FF2B5EF4-FFF2-40B4-BE49-F238E27FC236}">
                  <a16:creationId xmlns:a16="http://schemas.microsoft.com/office/drawing/2014/main" id="{9F46DF72-FBC4-9C2D-F977-CB6C7493CEF5}"/>
                </a:ext>
              </a:extLst>
            </p:cNvPr>
            <p:cNvCxnSpPr/>
            <p:nvPr/>
          </p:nvCxnSpPr>
          <p:spPr>
            <a:xfrm>
              <a:off x="25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Connecteur droit 14">
              <a:extLst>
                <a:ext uri="{FF2B5EF4-FFF2-40B4-BE49-F238E27FC236}">
                  <a16:creationId xmlns:a16="http://schemas.microsoft.com/office/drawing/2014/main" id="{E62F165E-F1AE-D345-9A41-F99626526E4B}"/>
                </a:ext>
              </a:extLst>
            </p:cNvPr>
            <p:cNvCxnSpPr/>
            <p:nvPr/>
          </p:nvCxnSpPr>
          <p:spPr>
            <a:xfrm>
              <a:off x="28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Connecteur droit 15">
              <a:extLst>
                <a:ext uri="{FF2B5EF4-FFF2-40B4-BE49-F238E27FC236}">
                  <a16:creationId xmlns:a16="http://schemas.microsoft.com/office/drawing/2014/main" id="{64B56358-3C9A-7306-54EB-5200E3F65544}"/>
                </a:ext>
              </a:extLst>
            </p:cNvPr>
            <p:cNvCxnSpPr/>
            <p:nvPr/>
          </p:nvCxnSpPr>
          <p:spPr>
            <a:xfrm>
              <a:off x="32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Connecteur droit 16">
              <a:extLst>
                <a:ext uri="{FF2B5EF4-FFF2-40B4-BE49-F238E27FC236}">
                  <a16:creationId xmlns:a16="http://schemas.microsoft.com/office/drawing/2014/main" id="{0AF0F757-66A0-634F-6604-9A068794497D}"/>
                </a:ext>
              </a:extLst>
            </p:cNvPr>
            <p:cNvCxnSpPr/>
            <p:nvPr/>
          </p:nvCxnSpPr>
          <p:spPr>
            <a:xfrm>
              <a:off x="35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Connecteur droit 17">
              <a:extLst>
                <a:ext uri="{FF2B5EF4-FFF2-40B4-BE49-F238E27FC236}">
                  <a16:creationId xmlns:a16="http://schemas.microsoft.com/office/drawing/2014/main" id="{24197C37-0ABF-0A2F-F3A6-452BC287DB9D}"/>
                </a:ext>
              </a:extLst>
            </p:cNvPr>
            <p:cNvCxnSpPr/>
            <p:nvPr/>
          </p:nvCxnSpPr>
          <p:spPr>
            <a:xfrm>
              <a:off x="3953455" y="2665597"/>
              <a:ext cx="0" cy="5400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Connecteur droit 18">
              <a:extLst>
                <a:ext uri="{FF2B5EF4-FFF2-40B4-BE49-F238E27FC236}">
                  <a16:creationId xmlns:a16="http://schemas.microsoft.com/office/drawing/2014/main" id="{3836D555-236F-74C3-FD38-950664033721}"/>
                </a:ext>
              </a:extLst>
            </p:cNvPr>
            <p:cNvCxnSpPr/>
            <p:nvPr/>
          </p:nvCxnSpPr>
          <p:spPr>
            <a:xfrm>
              <a:off x="43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Connecteur droit 19">
              <a:extLst>
                <a:ext uri="{FF2B5EF4-FFF2-40B4-BE49-F238E27FC236}">
                  <a16:creationId xmlns:a16="http://schemas.microsoft.com/office/drawing/2014/main" id="{D46B6B9A-0685-2242-A6B4-80348387A4EA}"/>
                </a:ext>
              </a:extLst>
            </p:cNvPr>
            <p:cNvCxnSpPr/>
            <p:nvPr/>
          </p:nvCxnSpPr>
          <p:spPr>
            <a:xfrm>
              <a:off x="46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Connecteur droit 20">
              <a:extLst>
                <a:ext uri="{FF2B5EF4-FFF2-40B4-BE49-F238E27FC236}">
                  <a16:creationId xmlns:a16="http://schemas.microsoft.com/office/drawing/2014/main" id="{71D8C8F1-1C1F-C430-697D-27FE2E78C4B0}"/>
                </a:ext>
              </a:extLst>
            </p:cNvPr>
            <p:cNvCxnSpPr/>
            <p:nvPr/>
          </p:nvCxnSpPr>
          <p:spPr>
            <a:xfrm>
              <a:off x="50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Connecteur droit 21">
              <a:extLst>
                <a:ext uri="{FF2B5EF4-FFF2-40B4-BE49-F238E27FC236}">
                  <a16:creationId xmlns:a16="http://schemas.microsoft.com/office/drawing/2014/main" id="{343562FA-C85C-7D4C-EED7-C958B1A473F0}"/>
                </a:ext>
              </a:extLst>
            </p:cNvPr>
            <p:cNvCxnSpPr/>
            <p:nvPr/>
          </p:nvCxnSpPr>
          <p:spPr>
            <a:xfrm>
              <a:off x="53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Connecteur droit 22">
              <a:extLst>
                <a:ext uri="{FF2B5EF4-FFF2-40B4-BE49-F238E27FC236}">
                  <a16:creationId xmlns:a16="http://schemas.microsoft.com/office/drawing/2014/main" id="{BE86D4A0-1D18-8793-A9FF-12CCFABF0645}"/>
                </a:ext>
              </a:extLst>
            </p:cNvPr>
            <p:cNvCxnSpPr/>
            <p:nvPr/>
          </p:nvCxnSpPr>
          <p:spPr>
            <a:xfrm>
              <a:off x="574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Connecteur droit 23">
              <a:extLst>
                <a:ext uri="{FF2B5EF4-FFF2-40B4-BE49-F238E27FC236}">
                  <a16:creationId xmlns:a16="http://schemas.microsoft.com/office/drawing/2014/main" id="{8B6E0B89-FB88-152E-F4D9-99487093CE31}"/>
                </a:ext>
              </a:extLst>
            </p:cNvPr>
            <p:cNvCxnSpPr/>
            <p:nvPr/>
          </p:nvCxnSpPr>
          <p:spPr>
            <a:xfrm>
              <a:off x="61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Connecteur droit 24">
              <a:extLst>
                <a:ext uri="{FF2B5EF4-FFF2-40B4-BE49-F238E27FC236}">
                  <a16:creationId xmlns:a16="http://schemas.microsoft.com/office/drawing/2014/main" id="{B17FD9AF-EB7F-24B2-DC9E-1F4CC5DA2010}"/>
                </a:ext>
              </a:extLst>
            </p:cNvPr>
            <p:cNvCxnSpPr/>
            <p:nvPr/>
          </p:nvCxnSpPr>
          <p:spPr>
            <a:xfrm>
              <a:off x="64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Connecteur droit 25">
              <a:extLst>
                <a:ext uri="{FF2B5EF4-FFF2-40B4-BE49-F238E27FC236}">
                  <a16:creationId xmlns:a16="http://schemas.microsoft.com/office/drawing/2014/main" id="{6980BDCE-A5CC-9111-7FA3-3F566A8F0920}"/>
                </a:ext>
              </a:extLst>
            </p:cNvPr>
            <p:cNvCxnSpPr/>
            <p:nvPr/>
          </p:nvCxnSpPr>
          <p:spPr>
            <a:xfrm>
              <a:off x="68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Connecteur droit 26">
              <a:extLst>
                <a:ext uri="{FF2B5EF4-FFF2-40B4-BE49-F238E27FC236}">
                  <a16:creationId xmlns:a16="http://schemas.microsoft.com/office/drawing/2014/main" id="{817209EA-9788-9E94-2208-930317BAE441}"/>
                </a:ext>
              </a:extLst>
            </p:cNvPr>
            <p:cNvCxnSpPr/>
            <p:nvPr/>
          </p:nvCxnSpPr>
          <p:spPr>
            <a:xfrm>
              <a:off x="71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Connecteur droit 27">
              <a:extLst>
                <a:ext uri="{FF2B5EF4-FFF2-40B4-BE49-F238E27FC236}">
                  <a16:creationId xmlns:a16="http://schemas.microsoft.com/office/drawing/2014/main" id="{A30A7AF6-EB08-9AD5-678B-073713526828}"/>
                </a:ext>
              </a:extLst>
            </p:cNvPr>
            <p:cNvCxnSpPr/>
            <p:nvPr/>
          </p:nvCxnSpPr>
          <p:spPr>
            <a:xfrm>
              <a:off x="7557062" y="2665597"/>
              <a:ext cx="0" cy="5400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Connecteur droit 28">
              <a:extLst>
                <a:ext uri="{FF2B5EF4-FFF2-40B4-BE49-F238E27FC236}">
                  <a16:creationId xmlns:a16="http://schemas.microsoft.com/office/drawing/2014/main" id="{50C3D05B-844C-2328-C692-C5037DB9C421}"/>
                </a:ext>
              </a:extLst>
            </p:cNvPr>
            <p:cNvCxnSpPr/>
            <p:nvPr/>
          </p:nvCxnSpPr>
          <p:spPr>
            <a:xfrm>
              <a:off x="79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Connecteur droit 29">
              <a:extLst>
                <a:ext uri="{FF2B5EF4-FFF2-40B4-BE49-F238E27FC236}">
                  <a16:creationId xmlns:a16="http://schemas.microsoft.com/office/drawing/2014/main" id="{F65E1FCF-712C-D3EC-935B-36194E56778D}"/>
                </a:ext>
              </a:extLst>
            </p:cNvPr>
            <p:cNvCxnSpPr/>
            <p:nvPr/>
          </p:nvCxnSpPr>
          <p:spPr>
            <a:xfrm>
              <a:off x="82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Connecteur droit 30">
              <a:extLst>
                <a:ext uri="{FF2B5EF4-FFF2-40B4-BE49-F238E27FC236}">
                  <a16:creationId xmlns:a16="http://schemas.microsoft.com/office/drawing/2014/main" id="{4D9F2B47-0574-3D64-6828-9CD1765942D5}"/>
                </a:ext>
              </a:extLst>
            </p:cNvPr>
            <p:cNvCxnSpPr/>
            <p:nvPr/>
          </p:nvCxnSpPr>
          <p:spPr>
            <a:xfrm>
              <a:off x="86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Connecteur droit 34">
              <a:extLst>
                <a:ext uri="{FF2B5EF4-FFF2-40B4-BE49-F238E27FC236}">
                  <a16:creationId xmlns:a16="http://schemas.microsoft.com/office/drawing/2014/main" id="{76572BD5-0AF6-D706-C733-BF0E338D8AFB}"/>
                </a:ext>
              </a:extLst>
            </p:cNvPr>
            <p:cNvCxnSpPr/>
            <p:nvPr/>
          </p:nvCxnSpPr>
          <p:spPr>
            <a:xfrm>
              <a:off x="89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Connecteur droit 35">
              <a:extLst>
                <a:ext uri="{FF2B5EF4-FFF2-40B4-BE49-F238E27FC236}">
                  <a16:creationId xmlns:a16="http://schemas.microsoft.com/office/drawing/2014/main" id="{0D2C2669-6CD1-8B7B-CD9E-7C37C94D6A26}"/>
                </a:ext>
              </a:extLst>
            </p:cNvPr>
            <p:cNvCxnSpPr/>
            <p:nvPr/>
          </p:nvCxnSpPr>
          <p:spPr>
            <a:xfrm>
              <a:off x="934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Connecteur droit 36">
              <a:extLst>
                <a:ext uri="{FF2B5EF4-FFF2-40B4-BE49-F238E27FC236}">
                  <a16:creationId xmlns:a16="http://schemas.microsoft.com/office/drawing/2014/main" id="{188D94B8-82BA-2297-A288-C75A3B5491E7}"/>
                </a:ext>
              </a:extLst>
            </p:cNvPr>
            <p:cNvCxnSpPr/>
            <p:nvPr/>
          </p:nvCxnSpPr>
          <p:spPr>
            <a:xfrm>
              <a:off x="97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Connecteur droit 37">
              <a:extLst>
                <a:ext uri="{FF2B5EF4-FFF2-40B4-BE49-F238E27FC236}">
                  <a16:creationId xmlns:a16="http://schemas.microsoft.com/office/drawing/2014/main" id="{D7491F6A-CC29-8FB8-BE0F-65B072320032}"/>
                </a:ext>
              </a:extLst>
            </p:cNvPr>
            <p:cNvCxnSpPr/>
            <p:nvPr/>
          </p:nvCxnSpPr>
          <p:spPr>
            <a:xfrm>
              <a:off x="100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Connecteur droit 38">
              <a:extLst>
                <a:ext uri="{FF2B5EF4-FFF2-40B4-BE49-F238E27FC236}">
                  <a16:creationId xmlns:a16="http://schemas.microsoft.com/office/drawing/2014/main" id="{632A282B-A38D-8D6E-77C3-5D9703AA12BC}"/>
                </a:ext>
              </a:extLst>
            </p:cNvPr>
            <p:cNvCxnSpPr/>
            <p:nvPr/>
          </p:nvCxnSpPr>
          <p:spPr>
            <a:xfrm>
              <a:off x="104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Connecteur droit 39">
              <a:extLst>
                <a:ext uri="{FF2B5EF4-FFF2-40B4-BE49-F238E27FC236}">
                  <a16:creationId xmlns:a16="http://schemas.microsoft.com/office/drawing/2014/main" id="{1B37139F-E05C-4552-1C36-7FFCA8C3A283}"/>
                </a:ext>
              </a:extLst>
            </p:cNvPr>
            <p:cNvCxnSpPr/>
            <p:nvPr/>
          </p:nvCxnSpPr>
          <p:spPr>
            <a:xfrm>
              <a:off x="107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Connecteur droit 40">
              <a:extLst>
                <a:ext uri="{FF2B5EF4-FFF2-40B4-BE49-F238E27FC236}">
                  <a16:creationId xmlns:a16="http://schemas.microsoft.com/office/drawing/2014/main" id="{9D8A9540-B928-E890-44A6-5FDC48ECCA31}"/>
                </a:ext>
              </a:extLst>
            </p:cNvPr>
            <p:cNvCxnSpPr/>
            <p:nvPr/>
          </p:nvCxnSpPr>
          <p:spPr>
            <a:xfrm>
              <a:off x="11149857" y="2737597"/>
              <a:ext cx="0" cy="468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5" name="ZoneTexte 44">
            <a:extLst>
              <a:ext uri="{FF2B5EF4-FFF2-40B4-BE49-F238E27FC236}">
                <a16:creationId xmlns:a16="http://schemas.microsoft.com/office/drawing/2014/main" id="{58F1A9C7-0C40-A6D2-7ECA-2A7229FA58DE}"/>
              </a:ext>
            </a:extLst>
          </p:cNvPr>
          <p:cNvSpPr txBox="1"/>
          <p:nvPr/>
        </p:nvSpPr>
        <p:spPr>
          <a:xfrm>
            <a:off x="1918802" y="3665507"/>
            <a:ext cx="95761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/>
              <a:t>3 000</a:t>
            </a:r>
          </a:p>
        </p:txBody>
      </p:sp>
      <p:sp>
        <p:nvSpPr>
          <p:cNvPr id="55" name="ZoneTexte 54">
            <a:extLst>
              <a:ext uri="{FF2B5EF4-FFF2-40B4-BE49-F238E27FC236}">
                <a16:creationId xmlns:a16="http://schemas.microsoft.com/office/drawing/2014/main" id="{8BF23C46-498D-2596-A716-E47264734A55}"/>
              </a:ext>
            </a:extLst>
          </p:cNvPr>
          <p:cNvSpPr txBox="1"/>
          <p:nvPr/>
        </p:nvSpPr>
        <p:spPr>
          <a:xfrm>
            <a:off x="5552932" y="3655881"/>
            <a:ext cx="95761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/>
              <a:t> 3 100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973A67CE-D083-B9FF-CBBC-32C6DF649531}"/>
              </a:ext>
            </a:extLst>
          </p:cNvPr>
          <p:cNvSpPr txBox="1"/>
          <p:nvPr/>
        </p:nvSpPr>
        <p:spPr>
          <a:xfrm>
            <a:off x="1235090" y="1544035"/>
            <a:ext cx="7137061" cy="8309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4800" b="1" dirty="0">
                <a:solidFill>
                  <a:srgbClr val="C00000"/>
                </a:solidFill>
                <a:sym typeface="Webdings" panose="05030102010509060703" pitchFamily="18" charset="2"/>
              </a:rPr>
              <a:t>…</a:t>
            </a:r>
            <a:r>
              <a:rPr lang="fr-FR" sz="4800" b="1" dirty="0">
                <a:solidFill>
                  <a:schemeClr val="accent1"/>
                </a:solidFill>
                <a:sym typeface="Webdings" panose="05030102010509060703" pitchFamily="18" charset="2"/>
              </a:rPr>
              <a:t>&lt; 3 070&lt; </a:t>
            </a:r>
            <a:r>
              <a:rPr lang="fr-FR" sz="4800" b="1" dirty="0">
                <a:solidFill>
                  <a:srgbClr val="C00000"/>
                </a:solidFill>
                <a:sym typeface="Webdings" panose="05030102010509060703" pitchFamily="18" charset="2"/>
              </a:rPr>
              <a:t>…</a:t>
            </a:r>
            <a:endParaRPr lang="fr-FR" sz="48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28565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 animBg="1"/>
      <p:bldP spid="65" grpId="0" animBg="1"/>
      <p:bldP spid="66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2593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5/5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25472B36-1102-26F7-6797-F3DE60A61947}"/>
              </a:ext>
            </a:extLst>
          </p:cNvPr>
          <p:cNvSpPr/>
          <p:nvPr/>
        </p:nvSpPr>
        <p:spPr>
          <a:xfrm>
            <a:off x="40923" y="4088573"/>
            <a:ext cx="2353779" cy="554467"/>
          </a:xfrm>
          <a:prstGeom prst="rect">
            <a:avLst/>
          </a:prstGeom>
          <a:solidFill>
            <a:schemeClr val="accent6">
              <a:lumMod val="40000"/>
              <a:lumOff val="60000"/>
              <a:alpha val="47843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b="1" dirty="0">
                <a:solidFill>
                  <a:srgbClr val="00B050"/>
                </a:solidFill>
              </a:rPr>
              <a:t>A</a:t>
            </a:r>
            <a:endParaRPr lang="fr-FR" sz="1600" b="1" dirty="0">
              <a:solidFill>
                <a:srgbClr val="00B050"/>
              </a:solidFill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5E1DDC1-C2C4-ACF5-176C-0EB8108B7FBA}"/>
              </a:ext>
            </a:extLst>
          </p:cNvPr>
          <p:cNvSpPr/>
          <p:nvPr/>
        </p:nvSpPr>
        <p:spPr>
          <a:xfrm>
            <a:off x="2445836" y="4098451"/>
            <a:ext cx="3687061" cy="554467"/>
          </a:xfrm>
          <a:prstGeom prst="rect">
            <a:avLst/>
          </a:prstGeom>
          <a:solidFill>
            <a:srgbClr val="FF0000">
              <a:alpha val="47843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b="1" dirty="0">
                <a:solidFill>
                  <a:schemeClr val="bg1"/>
                </a:solidFill>
              </a:rPr>
              <a:t>B</a:t>
            </a:r>
            <a:endParaRPr lang="fr-FR" sz="1600" b="1" dirty="0">
              <a:solidFill>
                <a:schemeClr val="bg1"/>
              </a:solidFill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75A170D-C004-7C44-634D-1D2E47EEC1B1}"/>
              </a:ext>
            </a:extLst>
          </p:cNvPr>
          <p:cNvSpPr/>
          <p:nvPr/>
        </p:nvSpPr>
        <p:spPr>
          <a:xfrm>
            <a:off x="6139947" y="4088574"/>
            <a:ext cx="2962142" cy="554467"/>
          </a:xfrm>
          <a:prstGeom prst="rect">
            <a:avLst/>
          </a:prstGeom>
          <a:solidFill>
            <a:schemeClr val="accent6">
              <a:lumMod val="40000"/>
              <a:lumOff val="60000"/>
              <a:alpha val="47843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b="1" dirty="0">
                <a:solidFill>
                  <a:srgbClr val="00B050"/>
                </a:solidFill>
              </a:rPr>
              <a:t>C</a:t>
            </a:r>
            <a:endParaRPr lang="fr-FR" sz="1600" b="1" dirty="0">
              <a:solidFill>
                <a:srgbClr val="00B050"/>
              </a:solidFill>
            </a:endParaRPr>
          </a:p>
        </p:txBody>
      </p:sp>
      <p:grpSp>
        <p:nvGrpSpPr>
          <p:cNvPr id="7" name="Groupe 6">
            <a:extLst>
              <a:ext uri="{FF2B5EF4-FFF2-40B4-BE49-F238E27FC236}">
                <a16:creationId xmlns:a16="http://schemas.microsoft.com/office/drawing/2014/main" id="{E0E1F5B1-0B71-99F3-B88E-613AC4B1E251}"/>
              </a:ext>
            </a:extLst>
          </p:cNvPr>
          <p:cNvGrpSpPr/>
          <p:nvPr/>
        </p:nvGrpSpPr>
        <p:grpSpPr>
          <a:xfrm>
            <a:off x="-1295644" y="4118115"/>
            <a:ext cx="11148398" cy="540000"/>
            <a:chOff x="349857" y="2665597"/>
            <a:chExt cx="10800000" cy="540000"/>
          </a:xfrm>
        </p:grpSpPr>
        <p:cxnSp>
          <p:nvCxnSpPr>
            <p:cNvPr id="8" name="Connecteur droit 7">
              <a:extLst>
                <a:ext uri="{FF2B5EF4-FFF2-40B4-BE49-F238E27FC236}">
                  <a16:creationId xmlns:a16="http://schemas.microsoft.com/office/drawing/2014/main" id="{E101B1DE-1298-21BA-35C3-2D38C179FD67}"/>
                </a:ext>
              </a:extLst>
            </p:cNvPr>
            <p:cNvCxnSpPr/>
            <p:nvPr/>
          </p:nvCxnSpPr>
          <p:spPr>
            <a:xfrm>
              <a:off x="349857" y="3200400"/>
              <a:ext cx="108000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Connecteur droit 8">
              <a:extLst>
                <a:ext uri="{FF2B5EF4-FFF2-40B4-BE49-F238E27FC236}">
                  <a16:creationId xmlns:a16="http://schemas.microsoft.com/office/drawing/2014/main" id="{2131B2B3-CC11-2AE2-0379-1F5F468F3D1A}"/>
                </a:ext>
              </a:extLst>
            </p:cNvPr>
            <p:cNvCxnSpPr/>
            <p:nvPr/>
          </p:nvCxnSpPr>
          <p:spPr>
            <a:xfrm>
              <a:off x="353832" y="2665597"/>
              <a:ext cx="0" cy="54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Connecteur droit 9">
              <a:extLst>
                <a:ext uri="{FF2B5EF4-FFF2-40B4-BE49-F238E27FC236}">
                  <a16:creationId xmlns:a16="http://schemas.microsoft.com/office/drawing/2014/main" id="{7F5C5ABE-B9B9-DB4F-8BCF-F27E7B04F6E9}"/>
                </a:ext>
              </a:extLst>
            </p:cNvPr>
            <p:cNvCxnSpPr/>
            <p:nvPr/>
          </p:nvCxnSpPr>
          <p:spPr>
            <a:xfrm>
              <a:off x="7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Connecteur droit 10">
              <a:extLst>
                <a:ext uri="{FF2B5EF4-FFF2-40B4-BE49-F238E27FC236}">
                  <a16:creationId xmlns:a16="http://schemas.microsoft.com/office/drawing/2014/main" id="{8FF765A2-68F1-66A8-2E5B-278B8E24167F}"/>
                </a:ext>
              </a:extLst>
            </p:cNvPr>
            <p:cNvCxnSpPr/>
            <p:nvPr/>
          </p:nvCxnSpPr>
          <p:spPr>
            <a:xfrm>
              <a:off x="10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Connecteur droit 11">
              <a:extLst>
                <a:ext uri="{FF2B5EF4-FFF2-40B4-BE49-F238E27FC236}">
                  <a16:creationId xmlns:a16="http://schemas.microsoft.com/office/drawing/2014/main" id="{D480E9F9-A80F-F517-7371-966067DC9610}"/>
                </a:ext>
              </a:extLst>
            </p:cNvPr>
            <p:cNvCxnSpPr/>
            <p:nvPr/>
          </p:nvCxnSpPr>
          <p:spPr>
            <a:xfrm>
              <a:off x="14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Connecteur droit 12">
              <a:extLst>
                <a:ext uri="{FF2B5EF4-FFF2-40B4-BE49-F238E27FC236}">
                  <a16:creationId xmlns:a16="http://schemas.microsoft.com/office/drawing/2014/main" id="{146499DD-0BA7-BC08-DBDE-F34C3FC00921}"/>
                </a:ext>
              </a:extLst>
            </p:cNvPr>
            <p:cNvCxnSpPr/>
            <p:nvPr/>
          </p:nvCxnSpPr>
          <p:spPr>
            <a:xfrm>
              <a:off x="17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Connecteur droit 13">
              <a:extLst>
                <a:ext uri="{FF2B5EF4-FFF2-40B4-BE49-F238E27FC236}">
                  <a16:creationId xmlns:a16="http://schemas.microsoft.com/office/drawing/2014/main" id="{BECA9288-5538-BE50-FDBD-8A1A089BBC82}"/>
                </a:ext>
              </a:extLst>
            </p:cNvPr>
            <p:cNvCxnSpPr/>
            <p:nvPr/>
          </p:nvCxnSpPr>
          <p:spPr>
            <a:xfrm>
              <a:off x="214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Connecteur droit 14">
              <a:extLst>
                <a:ext uri="{FF2B5EF4-FFF2-40B4-BE49-F238E27FC236}">
                  <a16:creationId xmlns:a16="http://schemas.microsoft.com/office/drawing/2014/main" id="{6A5F9050-3E98-0524-BD1B-B4455D690403}"/>
                </a:ext>
              </a:extLst>
            </p:cNvPr>
            <p:cNvCxnSpPr/>
            <p:nvPr/>
          </p:nvCxnSpPr>
          <p:spPr>
            <a:xfrm>
              <a:off x="25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Connecteur droit 15">
              <a:extLst>
                <a:ext uri="{FF2B5EF4-FFF2-40B4-BE49-F238E27FC236}">
                  <a16:creationId xmlns:a16="http://schemas.microsoft.com/office/drawing/2014/main" id="{32233200-92D0-9365-FBA7-7D4A442743D2}"/>
                </a:ext>
              </a:extLst>
            </p:cNvPr>
            <p:cNvCxnSpPr/>
            <p:nvPr/>
          </p:nvCxnSpPr>
          <p:spPr>
            <a:xfrm>
              <a:off x="28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Connecteur droit 16">
              <a:extLst>
                <a:ext uri="{FF2B5EF4-FFF2-40B4-BE49-F238E27FC236}">
                  <a16:creationId xmlns:a16="http://schemas.microsoft.com/office/drawing/2014/main" id="{FBD57047-3D27-D0E3-0DC6-CC92EB9D6A9D}"/>
                </a:ext>
              </a:extLst>
            </p:cNvPr>
            <p:cNvCxnSpPr/>
            <p:nvPr/>
          </p:nvCxnSpPr>
          <p:spPr>
            <a:xfrm>
              <a:off x="32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Connecteur droit 17">
              <a:extLst>
                <a:ext uri="{FF2B5EF4-FFF2-40B4-BE49-F238E27FC236}">
                  <a16:creationId xmlns:a16="http://schemas.microsoft.com/office/drawing/2014/main" id="{25CA3381-3C26-A8A6-28E9-E07306E322BB}"/>
                </a:ext>
              </a:extLst>
            </p:cNvPr>
            <p:cNvCxnSpPr/>
            <p:nvPr/>
          </p:nvCxnSpPr>
          <p:spPr>
            <a:xfrm>
              <a:off x="35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Connecteur droit 18">
              <a:extLst>
                <a:ext uri="{FF2B5EF4-FFF2-40B4-BE49-F238E27FC236}">
                  <a16:creationId xmlns:a16="http://schemas.microsoft.com/office/drawing/2014/main" id="{447C8A2E-3A08-C3F2-93B0-37538DCBCC7D}"/>
                </a:ext>
              </a:extLst>
            </p:cNvPr>
            <p:cNvCxnSpPr/>
            <p:nvPr/>
          </p:nvCxnSpPr>
          <p:spPr>
            <a:xfrm>
              <a:off x="3953455" y="2665597"/>
              <a:ext cx="0" cy="5400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Connecteur droit 19">
              <a:extLst>
                <a:ext uri="{FF2B5EF4-FFF2-40B4-BE49-F238E27FC236}">
                  <a16:creationId xmlns:a16="http://schemas.microsoft.com/office/drawing/2014/main" id="{9035933A-2060-996F-649E-75A3D7933AE0}"/>
                </a:ext>
              </a:extLst>
            </p:cNvPr>
            <p:cNvCxnSpPr/>
            <p:nvPr/>
          </p:nvCxnSpPr>
          <p:spPr>
            <a:xfrm>
              <a:off x="43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Connecteur droit 20">
              <a:extLst>
                <a:ext uri="{FF2B5EF4-FFF2-40B4-BE49-F238E27FC236}">
                  <a16:creationId xmlns:a16="http://schemas.microsoft.com/office/drawing/2014/main" id="{C6EC0C3F-BDDF-64D2-89A9-3943726E104A}"/>
                </a:ext>
              </a:extLst>
            </p:cNvPr>
            <p:cNvCxnSpPr/>
            <p:nvPr/>
          </p:nvCxnSpPr>
          <p:spPr>
            <a:xfrm>
              <a:off x="46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Connecteur droit 21">
              <a:extLst>
                <a:ext uri="{FF2B5EF4-FFF2-40B4-BE49-F238E27FC236}">
                  <a16:creationId xmlns:a16="http://schemas.microsoft.com/office/drawing/2014/main" id="{1E4784E6-F192-4ECA-F5FF-8DD3E58755FC}"/>
                </a:ext>
              </a:extLst>
            </p:cNvPr>
            <p:cNvCxnSpPr/>
            <p:nvPr/>
          </p:nvCxnSpPr>
          <p:spPr>
            <a:xfrm>
              <a:off x="50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Connecteur droit 22">
              <a:extLst>
                <a:ext uri="{FF2B5EF4-FFF2-40B4-BE49-F238E27FC236}">
                  <a16:creationId xmlns:a16="http://schemas.microsoft.com/office/drawing/2014/main" id="{BEAC2CD5-D75D-37A1-8AD3-9FCE13C1BAB1}"/>
                </a:ext>
              </a:extLst>
            </p:cNvPr>
            <p:cNvCxnSpPr/>
            <p:nvPr/>
          </p:nvCxnSpPr>
          <p:spPr>
            <a:xfrm>
              <a:off x="53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Connecteur droit 23">
              <a:extLst>
                <a:ext uri="{FF2B5EF4-FFF2-40B4-BE49-F238E27FC236}">
                  <a16:creationId xmlns:a16="http://schemas.microsoft.com/office/drawing/2014/main" id="{2B6F50BA-64B9-F46E-491C-5131ECFD1DFF}"/>
                </a:ext>
              </a:extLst>
            </p:cNvPr>
            <p:cNvCxnSpPr/>
            <p:nvPr/>
          </p:nvCxnSpPr>
          <p:spPr>
            <a:xfrm>
              <a:off x="574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Connecteur droit 24">
              <a:extLst>
                <a:ext uri="{FF2B5EF4-FFF2-40B4-BE49-F238E27FC236}">
                  <a16:creationId xmlns:a16="http://schemas.microsoft.com/office/drawing/2014/main" id="{AB5C3331-FCC5-7AE2-96E1-1CB8973AFEB5}"/>
                </a:ext>
              </a:extLst>
            </p:cNvPr>
            <p:cNvCxnSpPr/>
            <p:nvPr/>
          </p:nvCxnSpPr>
          <p:spPr>
            <a:xfrm>
              <a:off x="61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Connecteur droit 25">
              <a:extLst>
                <a:ext uri="{FF2B5EF4-FFF2-40B4-BE49-F238E27FC236}">
                  <a16:creationId xmlns:a16="http://schemas.microsoft.com/office/drawing/2014/main" id="{E9506721-F760-F728-85A3-BFF1E86A3A2E}"/>
                </a:ext>
              </a:extLst>
            </p:cNvPr>
            <p:cNvCxnSpPr/>
            <p:nvPr/>
          </p:nvCxnSpPr>
          <p:spPr>
            <a:xfrm>
              <a:off x="64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Connecteur droit 26">
              <a:extLst>
                <a:ext uri="{FF2B5EF4-FFF2-40B4-BE49-F238E27FC236}">
                  <a16:creationId xmlns:a16="http://schemas.microsoft.com/office/drawing/2014/main" id="{DE5E97E8-7949-DE57-F302-7E59598BFC59}"/>
                </a:ext>
              </a:extLst>
            </p:cNvPr>
            <p:cNvCxnSpPr/>
            <p:nvPr/>
          </p:nvCxnSpPr>
          <p:spPr>
            <a:xfrm>
              <a:off x="68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Connecteur droit 27">
              <a:extLst>
                <a:ext uri="{FF2B5EF4-FFF2-40B4-BE49-F238E27FC236}">
                  <a16:creationId xmlns:a16="http://schemas.microsoft.com/office/drawing/2014/main" id="{CF49650B-614D-FCFE-9FC4-926F4804BE27}"/>
                </a:ext>
              </a:extLst>
            </p:cNvPr>
            <p:cNvCxnSpPr/>
            <p:nvPr/>
          </p:nvCxnSpPr>
          <p:spPr>
            <a:xfrm>
              <a:off x="71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Connecteur droit 28">
              <a:extLst>
                <a:ext uri="{FF2B5EF4-FFF2-40B4-BE49-F238E27FC236}">
                  <a16:creationId xmlns:a16="http://schemas.microsoft.com/office/drawing/2014/main" id="{2ACC6CC4-7F6F-7866-24EC-A64149A7FE6A}"/>
                </a:ext>
              </a:extLst>
            </p:cNvPr>
            <p:cNvCxnSpPr/>
            <p:nvPr/>
          </p:nvCxnSpPr>
          <p:spPr>
            <a:xfrm>
              <a:off x="7557062" y="2665597"/>
              <a:ext cx="0" cy="5400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Connecteur droit 29">
              <a:extLst>
                <a:ext uri="{FF2B5EF4-FFF2-40B4-BE49-F238E27FC236}">
                  <a16:creationId xmlns:a16="http://schemas.microsoft.com/office/drawing/2014/main" id="{B99014DB-7809-E61E-28CF-6AE58806F726}"/>
                </a:ext>
              </a:extLst>
            </p:cNvPr>
            <p:cNvCxnSpPr/>
            <p:nvPr/>
          </p:nvCxnSpPr>
          <p:spPr>
            <a:xfrm>
              <a:off x="79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Connecteur droit 30">
              <a:extLst>
                <a:ext uri="{FF2B5EF4-FFF2-40B4-BE49-F238E27FC236}">
                  <a16:creationId xmlns:a16="http://schemas.microsoft.com/office/drawing/2014/main" id="{BFC92A46-FEED-B41C-9D34-4AC0B75426CB}"/>
                </a:ext>
              </a:extLst>
            </p:cNvPr>
            <p:cNvCxnSpPr/>
            <p:nvPr/>
          </p:nvCxnSpPr>
          <p:spPr>
            <a:xfrm>
              <a:off x="82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Connecteur droit 31">
              <a:extLst>
                <a:ext uri="{FF2B5EF4-FFF2-40B4-BE49-F238E27FC236}">
                  <a16:creationId xmlns:a16="http://schemas.microsoft.com/office/drawing/2014/main" id="{BB3D01F0-04AB-9ACB-7BF5-7514C2EDFB8F}"/>
                </a:ext>
              </a:extLst>
            </p:cNvPr>
            <p:cNvCxnSpPr/>
            <p:nvPr/>
          </p:nvCxnSpPr>
          <p:spPr>
            <a:xfrm>
              <a:off x="86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Connecteur droit 32">
              <a:extLst>
                <a:ext uri="{FF2B5EF4-FFF2-40B4-BE49-F238E27FC236}">
                  <a16:creationId xmlns:a16="http://schemas.microsoft.com/office/drawing/2014/main" id="{7F561AC3-225D-D5EA-DDF5-8F000C7DE777}"/>
                </a:ext>
              </a:extLst>
            </p:cNvPr>
            <p:cNvCxnSpPr/>
            <p:nvPr/>
          </p:nvCxnSpPr>
          <p:spPr>
            <a:xfrm>
              <a:off x="89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Connecteur droit 33">
              <a:extLst>
                <a:ext uri="{FF2B5EF4-FFF2-40B4-BE49-F238E27FC236}">
                  <a16:creationId xmlns:a16="http://schemas.microsoft.com/office/drawing/2014/main" id="{72AAD94A-0621-9B77-A65F-D9D40C97317E}"/>
                </a:ext>
              </a:extLst>
            </p:cNvPr>
            <p:cNvCxnSpPr/>
            <p:nvPr/>
          </p:nvCxnSpPr>
          <p:spPr>
            <a:xfrm>
              <a:off x="934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Connecteur droit 34">
              <a:extLst>
                <a:ext uri="{FF2B5EF4-FFF2-40B4-BE49-F238E27FC236}">
                  <a16:creationId xmlns:a16="http://schemas.microsoft.com/office/drawing/2014/main" id="{8D3CFACD-F8CC-A9A0-2330-C37F93FF723B}"/>
                </a:ext>
              </a:extLst>
            </p:cNvPr>
            <p:cNvCxnSpPr/>
            <p:nvPr/>
          </p:nvCxnSpPr>
          <p:spPr>
            <a:xfrm>
              <a:off x="97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Connecteur droit 35">
              <a:extLst>
                <a:ext uri="{FF2B5EF4-FFF2-40B4-BE49-F238E27FC236}">
                  <a16:creationId xmlns:a16="http://schemas.microsoft.com/office/drawing/2014/main" id="{27C06D62-A2D3-5C92-7807-4CEEC8458330}"/>
                </a:ext>
              </a:extLst>
            </p:cNvPr>
            <p:cNvCxnSpPr/>
            <p:nvPr/>
          </p:nvCxnSpPr>
          <p:spPr>
            <a:xfrm>
              <a:off x="100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Connecteur droit 36">
              <a:extLst>
                <a:ext uri="{FF2B5EF4-FFF2-40B4-BE49-F238E27FC236}">
                  <a16:creationId xmlns:a16="http://schemas.microsoft.com/office/drawing/2014/main" id="{B7232685-9C4F-2FC4-9570-6A14FBADB571}"/>
                </a:ext>
              </a:extLst>
            </p:cNvPr>
            <p:cNvCxnSpPr/>
            <p:nvPr/>
          </p:nvCxnSpPr>
          <p:spPr>
            <a:xfrm>
              <a:off x="104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Connecteur droit 37">
              <a:extLst>
                <a:ext uri="{FF2B5EF4-FFF2-40B4-BE49-F238E27FC236}">
                  <a16:creationId xmlns:a16="http://schemas.microsoft.com/office/drawing/2014/main" id="{D9C916F3-557C-8DDC-8B03-251C30BABA80}"/>
                </a:ext>
              </a:extLst>
            </p:cNvPr>
            <p:cNvCxnSpPr/>
            <p:nvPr/>
          </p:nvCxnSpPr>
          <p:spPr>
            <a:xfrm>
              <a:off x="107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Connecteur droit 38">
              <a:extLst>
                <a:ext uri="{FF2B5EF4-FFF2-40B4-BE49-F238E27FC236}">
                  <a16:creationId xmlns:a16="http://schemas.microsoft.com/office/drawing/2014/main" id="{8EAD10FB-E2F2-5E1A-D0BE-24E6BE40A4D2}"/>
                </a:ext>
              </a:extLst>
            </p:cNvPr>
            <p:cNvCxnSpPr/>
            <p:nvPr/>
          </p:nvCxnSpPr>
          <p:spPr>
            <a:xfrm>
              <a:off x="11149857" y="2737597"/>
              <a:ext cx="0" cy="468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0" name="ZoneTexte 39">
            <a:extLst>
              <a:ext uri="{FF2B5EF4-FFF2-40B4-BE49-F238E27FC236}">
                <a16:creationId xmlns:a16="http://schemas.microsoft.com/office/drawing/2014/main" id="{596F2A09-0886-848E-E77D-DA108C360E35}"/>
              </a:ext>
            </a:extLst>
          </p:cNvPr>
          <p:cNvSpPr txBox="1"/>
          <p:nvPr/>
        </p:nvSpPr>
        <p:spPr>
          <a:xfrm>
            <a:off x="1918802" y="3665507"/>
            <a:ext cx="95761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/>
              <a:t>3 000</a:t>
            </a:r>
          </a:p>
        </p:txBody>
      </p:sp>
      <p:sp>
        <p:nvSpPr>
          <p:cNvPr id="41" name="ZoneTexte 40">
            <a:extLst>
              <a:ext uri="{FF2B5EF4-FFF2-40B4-BE49-F238E27FC236}">
                <a16:creationId xmlns:a16="http://schemas.microsoft.com/office/drawing/2014/main" id="{D47AF9BB-D619-42D9-4702-6C23455E028A}"/>
              </a:ext>
            </a:extLst>
          </p:cNvPr>
          <p:cNvSpPr txBox="1"/>
          <p:nvPr/>
        </p:nvSpPr>
        <p:spPr>
          <a:xfrm>
            <a:off x="5552932" y="3655881"/>
            <a:ext cx="95761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/>
              <a:t> 3 100</a:t>
            </a:r>
          </a:p>
        </p:txBody>
      </p:sp>
      <p:sp>
        <p:nvSpPr>
          <p:cNvPr id="42" name="ZoneTexte 41">
            <a:extLst>
              <a:ext uri="{FF2B5EF4-FFF2-40B4-BE49-F238E27FC236}">
                <a16:creationId xmlns:a16="http://schemas.microsoft.com/office/drawing/2014/main" id="{EB0D6493-7A2B-BF4A-399C-5A9853CCB3B9}"/>
              </a:ext>
            </a:extLst>
          </p:cNvPr>
          <p:cNvSpPr txBox="1"/>
          <p:nvPr/>
        </p:nvSpPr>
        <p:spPr>
          <a:xfrm>
            <a:off x="1235090" y="1544035"/>
            <a:ext cx="7137061" cy="8309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4800" b="1" dirty="0">
                <a:solidFill>
                  <a:srgbClr val="C00000"/>
                </a:solidFill>
                <a:sym typeface="Webdings" panose="05030102010509060703" pitchFamily="18" charset="2"/>
              </a:rPr>
              <a:t>3 000 </a:t>
            </a:r>
            <a:r>
              <a:rPr lang="fr-FR" sz="4800" b="1" dirty="0">
                <a:solidFill>
                  <a:schemeClr val="accent1"/>
                </a:solidFill>
                <a:sym typeface="Webdings" panose="05030102010509060703" pitchFamily="18" charset="2"/>
              </a:rPr>
              <a:t>&lt; 3 070&lt; </a:t>
            </a:r>
            <a:r>
              <a:rPr lang="fr-FR" sz="4800" b="1" dirty="0">
                <a:solidFill>
                  <a:srgbClr val="C00000"/>
                </a:solidFill>
                <a:sym typeface="Webdings" panose="05030102010509060703" pitchFamily="18" charset="2"/>
              </a:rPr>
              <a:t>3 100</a:t>
            </a:r>
            <a:endParaRPr lang="fr-FR" sz="48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60282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4986" y="181662"/>
            <a:ext cx="7886700" cy="988409"/>
          </a:xfrm>
        </p:spPr>
        <p:txBody>
          <a:bodyPr>
            <a:normAutofit fontScale="90000"/>
          </a:bodyPr>
          <a:lstStyle/>
          <a:p>
            <a:r>
              <a:rPr lang="fr-FR" dirty="0"/>
              <a:t>Écris la zone où placer le nombre et complète.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1/5</a:t>
            </a: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614EE1E1-A611-8E3C-2CAC-58715F0372C2}"/>
              </a:ext>
            </a:extLst>
          </p:cNvPr>
          <p:cNvSpPr/>
          <p:nvPr/>
        </p:nvSpPr>
        <p:spPr>
          <a:xfrm>
            <a:off x="40923" y="4088573"/>
            <a:ext cx="2353779" cy="554467"/>
          </a:xfrm>
          <a:prstGeom prst="rect">
            <a:avLst/>
          </a:prstGeom>
          <a:solidFill>
            <a:schemeClr val="accent6">
              <a:lumMod val="40000"/>
              <a:lumOff val="60000"/>
              <a:alpha val="47843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b="1" dirty="0">
                <a:solidFill>
                  <a:srgbClr val="00B050"/>
                </a:solidFill>
              </a:rPr>
              <a:t>A</a:t>
            </a:r>
            <a:endParaRPr lang="fr-FR" sz="1600" b="1" dirty="0">
              <a:solidFill>
                <a:srgbClr val="00B050"/>
              </a:solidFill>
            </a:endParaRPr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C00D7AAA-5D07-2C63-B504-6C136C07678A}"/>
              </a:ext>
            </a:extLst>
          </p:cNvPr>
          <p:cNvSpPr/>
          <p:nvPr/>
        </p:nvSpPr>
        <p:spPr>
          <a:xfrm>
            <a:off x="2445836" y="4098451"/>
            <a:ext cx="3687061" cy="554467"/>
          </a:xfrm>
          <a:prstGeom prst="rect">
            <a:avLst/>
          </a:prstGeom>
          <a:solidFill>
            <a:schemeClr val="accent6">
              <a:lumMod val="40000"/>
              <a:lumOff val="60000"/>
              <a:alpha val="47843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b="1" dirty="0">
                <a:solidFill>
                  <a:srgbClr val="00B050"/>
                </a:solidFill>
              </a:rPr>
              <a:t>B</a:t>
            </a:r>
            <a:endParaRPr lang="fr-FR" sz="1600" b="1" dirty="0">
              <a:solidFill>
                <a:srgbClr val="00B050"/>
              </a:solidFill>
            </a:endParaRP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70942824-F6DA-3E0E-0EFF-ABEA573AA481}"/>
              </a:ext>
            </a:extLst>
          </p:cNvPr>
          <p:cNvSpPr/>
          <p:nvPr/>
        </p:nvSpPr>
        <p:spPr>
          <a:xfrm>
            <a:off x="6139947" y="4088574"/>
            <a:ext cx="2962142" cy="554467"/>
          </a:xfrm>
          <a:prstGeom prst="rect">
            <a:avLst/>
          </a:prstGeom>
          <a:solidFill>
            <a:schemeClr val="accent6">
              <a:lumMod val="40000"/>
              <a:lumOff val="60000"/>
              <a:alpha val="47843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b="1" dirty="0">
                <a:solidFill>
                  <a:srgbClr val="00B050"/>
                </a:solidFill>
              </a:rPr>
              <a:t>C</a:t>
            </a:r>
            <a:endParaRPr lang="fr-FR" sz="1600" b="1" dirty="0">
              <a:solidFill>
                <a:srgbClr val="00B050"/>
              </a:solidFill>
            </a:endParaRPr>
          </a:p>
        </p:txBody>
      </p:sp>
      <p:grpSp>
        <p:nvGrpSpPr>
          <p:cNvPr id="5" name="Groupe 4">
            <a:extLst>
              <a:ext uri="{FF2B5EF4-FFF2-40B4-BE49-F238E27FC236}">
                <a16:creationId xmlns:a16="http://schemas.microsoft.com/office/drawing/2014/main" id="{94292B7B-1F99-CE6E-4C51-B0D40FA80EEF}"/>
              </a:ext>
            </a:extLst>
          </p:cNvPr>
          <p:cNvGrpSpPr/>
          <p:nvPr/>
        </p:nvGrpSpPr>
        <p:grpSpPr>
          <a:xfrm>
            <a:off x="-1295644" y="4118115"/>
            <a:ext cx="11148398" cy="540000"/>
            <a:chOff x="349857" y="2665597"/>
            <a:chExt cx="10800000" cy="540000"/>
          </a:xfrm>
        </p:grpSpPr>
        <p:cxnSp>
          <p:nvCxnSpPr>
            <p:cNvPr id="7" name="Connecteur droit 6">
              <a:extLst>
                <a:ext uri="{FF2B5EF4-FFF2-40B4-BE49-F238E27FC236}">
                  <a16:creationId xmlns:a16="http://schemas.microsoft.com/office/drawing/2014/main" id="{8C60928C-9162-FB56-6F7D-FF449622EB27}"/>
                </a:ext>
              </a:extLst>
            </p:cNvPr>
            <p:cNvCxnSpPr/>
            <p:nvPr/>
          </p:nvCxnSpPr>
          <p:spPr>
            <a:xfrm>
              <a:off x="349857" y="3200400"/>
              <a:ext cx="108000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Connecteur droit 7">
              <a:extLst>
                <a:ext uri="{FF2B5EF4-FFF2-40B4-BE49-F238E27FC236}">
                  <a16:creationId xmlns:a16="http://schemas.microsoft.com/office/drawing/2014/main" id="{1441957D-CF5E-EBFB-72C5-9EEB2EBD58D8}"/>
                </a:ext>
              </a:extLst>
            </p:cNvPr>
            <p:cNvCxnSpPr/>
            <p:nvPr/>
          </p:nvCxnSpPr>
          <p:spPr>
            <a:xfrm>
              <a:off x="353832" y="2665597"/>
              <a:ext cx="0" cy="54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Connecteur droit 8">
              <a:extLst>
                <a:ext uri="{FF2B5EF4-FFF2-40B4-BE49-F238E27FC236}">
                  <a16:creationId xmlns:a16="http://schemas.microsoft.com/office/drawing/2014/main" id="{7933CBBB-CFAD-7D38-35E8-6E08A2CE93F4}"/>
                </a:ext>
              </a:extLst>
            </p:cNvPr>
            <p:cNvCxnSpPr/>
            <p:nvPr/>
          </p:nvCxnSpPr>
          <p:spPr>
            <a:xfrm>
              <a:off x="7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Connecteur droit 9">
              <a:extLst>
                <a:ext uri="{FF2B5EF4-FFF2-40B4-BE49-F238E27FC236}">
                  <a16:creationId xmlns:a16="http://schemas.microsoft.com/office/drawing/2014/main" id="{2AA1FD08-2B60-2993-6350-0BCF15E1B897}"/>
                </a:ext>
              </a:extLst>
            </p:cNvPr>
            <p:cNvCxnSpPr/>
            <p:nvPr/>
          </p:nvCxnSpPr>
          <p:spPr>
            <a:xfrm>
              <a:off x="10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Connecteur droit 10">
              <a:extLst>
                <a:ext uri="{FF2B5EF4-FFF2-40B4-BE49-F238E27FC236}">
                  <a16:creationId xmlns:a16="http://schemas.microsoft.com/office/drawing/2014/main" id="{483F1EEC-DEED-4A0A-E784-7808D494629D}"/>
                </a:ext>
              </a:extLst>
            </p:cNvPr>
            <p:cNvCxnSpPr/>
            <p:nvPr/>
          </p:nvCxnSpPr>
          <p:spPr>
            <a:xfrm>
              <a:off x="14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Connecteur droit 11">
              <a:extLst>
                <a:ext uri="{FF2B5EF4-FFF2-40B4-BE49-F238E27FC236}">
                  <a16:creationId xmlns:a16="http://schemas.microsoft.com/office/drawing/2014/main" id="{D891A1CE-E5C9-0B71-2F74-3BCA78E3150A}"/>
                </a:ext>
              </a:extLst>
            </p:cNvPr>
            <p:cNvCxnSpPr/>
            <p:nvPr/>
          </p:nvCxnSpPr>
          <p:spPr>
            <a:xfrm>
              <a:off x="17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Connecteur droit 12">
              <a:extLst>
                <a:ext uri="{FF2B5EF4-FFF2-40B4-BE49-F238E27FC236}">
                  <a16:creationId xmlns:a16="http://schemas.microsoft.com/office/drawing/2014/main" id="{9A800B17-02BB-BCD3-10C0-68E5EC732E8D}"/>
                </a:ext>
              </a:extLst>
            </p:cNvPr>
            <p:cNvCxnSpPr/>
            <p:nvPr/>
          </p:nvCxnSpPr>
          <p:spPr>
            <a:xfrm>
              <a:off x="214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Connecteur droit 13">
              <a:extLst>
                <a:ext uri="{FF2B5EF4-FFF2-40B4-BE49-F238E27FC236}">
                  <a16:creationId xmlns:a16="http://schemas.microsoft.com/office/drawing/2014/main" id="{9F46DF72-FBC4-9C2D-F977-CB6C7493CEF5}"/>
                </a:ext>
              </a:extLst>
            </p:cNvPr>
            <p:cNvCxnSpPr/>
            <p:nvPr/>
          </p:nvCxnSpPr>
          <p:spPr>
            <a:xfrm>
              <a:off x="25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Connecteur droit 14">
              <a:extLst>
                <a:ext uri="{FF2B5EF4-FFF2-40B4-BE49-F238E27FC236}">
                  <a16:creationId xmlns:a16="http://schemas.microsoft.com/office/drawing/2014/main" id="{E62F165E-F1AE-D345-9A41-F99626526E4B}"/>
                </a:ext>
              </a:extLst>
            </p:cNvPr>
            <p:cNvCxnSpPr/>
            <p:nvPr/>
          </p:nvCxnSpPr>
          <p:spPr>
            <a:xfrm>
              <a:off x="28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Connecteur droit 15">
              <a:extLst>
                <a:ext uri="{FF2B5EF4-FFF2-40B4-BE49-F238E27FC236}">
                  <a16:creationId xmlns:a16="http://schemas.microsoft.com/office/drawing/2014/main" id="{64B56358-3C9A-7306-54EB-5200E3F65544}"/>
                </a:ext>
              </a:extLst>
            </p:cNvPr>
            <p:cNvCxnSpPr/>
            <p:nvPr/>
          </p:nvCxnSpPr>
          <p:spPr>
            <a:xfrm>
              <a:off x="32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Connecteur droit 16">
              <a:extLst>
                <a:ext uri="{FF2B5EF4-FFF2-40B4-BE49-F238E27FC236}">
                  <a16:creationId xmlns:a16="http://schemas.microsoft.com/office/drawing/2014/main" id="{0AF0F757-66A0-634F-6604-9A068794497D}"/>
                </a:ext>
              </a:extLst>
            </p:cNvPr>
            <p:cNvCxnSpPr/>
            <p:nvPr/>
          </p:nvCxnSpPr>
          <p:spPr>
            <a:xfrm>
              <a:off x="35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Connecteur droit 17">
              <a:extLst>
                <a:ext uri="{FF2B5EF4-FFF2-40B4-BE49-F238E27FC236}">
                  <a16:creationId xmlns:a16="http://schemas.microsoft.com/office/drawing/2014/main" id="{24197C37-0ABF-0A2F-F3A6-452BC287DB9D}"/>
                </a:ext>
              </a:extLst>
            </p:cNvPr>
            <p:cNvCxnSpPr/>
            <p:nvPr/>
          </p:nvCxnSpPr>
          <p:spPr>
            <a:xfrm>
              <a:off x="3953455" y="2665597"/>
              <a:ext cx="0" cy="5400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Connecteur droit 18">
              <a:extLst>
                <a:ext uri="{FF2B5EF4-FFF2-40B4-BE49-F238E27FC236}">
                  <a16:creationId xmlns:a16="http://schemas.microsoft.com/office/drawing/2014/main" id="{3836D555-236F-74C3-FD38-950664033721}"/>
                </a:ext>
              </a:extLst>
            </p:cNvPr>
            <p:cNvCxnSpPr/>
            <p:nvPr/>
          </p:nvCxnSpPr>
          <p:spPr>
            <a:xfrm>
              <a:off x="43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Connecteur droit 19">
              <a:extLst>
                <a:ext uri="{FF2B5EF4-FFF2-40B4-BE49-F238E27FC236}">
                  <a16:creationId xmlns:a16="http://schemas.microsoft.com/office/drawing/2014/main" id="{D46B6B9A-0685-2242-A6B4-80348387A4EA}"/>
                </a:ext>
              </a:extLst>
            </p:cNvPr>
            <p:cNvCxnSpPr/>
            <p:nvPr/>
          </p:nvCxnSpPr>
          <p:spPr>
            <a:xfrm>
              <a:off x="46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Connecteur droit 20">
              <a:extLst>
                <a:ext uri="{FF2B5EF4-FFF2-40B4-BE49-F238E27FC236}">
                  <a16:creationId xmlns:a16="http://schemas.microsoft.com/office/drawing/2014/main" id="{71D8C8F1-1C1F-C430-697D-27FE2E78C4B0}"/>
                </a:ext>
              </a:extLst>
            </p:cNvPr>
            <p:cNvCxnSpPr/>
            <p:nvPr/>
          </p:nvCxnSpPr>
          <p:spPr>
            <a:xfrm>
              <a:off x="50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Connecteur droit 21">
              <a:extLst>
                <a:ext uri="{FF2B5EF4-FFF2-40B4-BE49-F238E27FC236}">
                  <a16:creationId xmlns:a16="http://schemas.microsoft.com/office/drawing/2014/main" id="{343562FA-C85C-7D4C-EED7-C958B1A473F0}"/>
                </a:ext>
              </a:extLst>
            </p:cNvPr>
            <p:cNvCxnSpPr/>
            <p:nvPr/>
          </p:nvCxnSpPr>
          <p:spPr>
            <a:xfrm>
              <a:off x="53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Connecteur droit 22">
              <a:extLst>
                <a:ext uri="{FF2B5EF4-FFF2-40B4-BE49-F238E27FC236}">
                  <a16:creationId xmlns:a16="http://schemas.microsoft.com/office/drawing/2014/main" id="{BE86D4A0-1D18-8793-A9FF-12CCFABF0645}"/>
                </a:ext>
              </a:extLst>
            </p:cNvPr>
            <p:cNvCxnSpPr/>
            <p:nvPr/>
          </p:nvCxnSpPr>
          <p:spPr>
            <a:xfrm>
              <a:off x="574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Connecteur droit 23">
              <a:extLst>
                <a:ext uri="{FF2B5EF4-FFF2-40B4-BE49-F238E27FC236}">
                  <a16:creationId xmlns:a16="http://schemas.microsoft.com/office/drawing/2014/main" id="{8B6E0B89-FB88-152E-F4D9-99487093CE31}"/>
                </a:ext>
              </a:extLst>
            </p:cNvPr>
            <p:cNvCxnSpPr/>
            <p:nvPr/>
          </p:nvCxnSpPr>
          <p:spPr>
            <a:xfrm>
              <a:off x="61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Connecteur droit 24">
              <a:extLst>
                <a:ext uri="{FF2B5EF4-FFF2-40B4-BE49-F238E27FC236}">
                  <a16:creationId xmlns:a16="http://schemas.microsoft.com/office/drawing/2014/main" id="{B17FD9AF-EB7F-24B2-DC9E-1F4CC5DA2010}"/>
                </a:ext>
              </a:extLst>
            </p:cNvPr>
            <p:cNvCxnSpPr/>
            <p:nvPr/>
          </p:nvCxnSpPr>
          <p:spPr>
            <a:xfrm>
              <a:off x="64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Connecteur droit 25">
              <a:extLst>
                <a:ext uri="{FF2B5EF4-FFF2-40B4-BE49-F238E27FC236}">
                  <a16:creationId xmlns:a16="http://schemas.microsoft.com/office/drawing/2014/main" id="{6980BDCE-A5CC-9111-7FA3-3F566A8F0920}"/>
                </a:ext>
              </a:extLst>
            </p:cNvPr>
            <p:cNvCxnSpPr/>
            <p:nvPr/>
          </p:nvCxnSpPr>
          <p:spPr>
            <a:xfrm>
              <a:off x="68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Connecteur droit 26">
              <a:extLst>
                <a:ext uri="{FF2B5EF4-FFF2-40B4-BE49-F238E27FC236}">
                  <a16:creationId xmlns:a16="http://schemas.microsoft.com/office/drawing/2014/main" id="{817209EA-9788-9E94-2208-930317BAE441}"/>
                </a:ext>
              </a:extLst>
            </p:cNvPr>
            <p:cNvCxnSpPr/>
            <p:nvPr/>
          </p:nvCxnSpPr>
          <p:spPr>
            <a:xfrm>
              <a:off x="71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Connecteur droit 27">
              <a:extLst>
                <a:ext uri="{FF2B5EF4-FFF2-40B4-BE49-F238E27FC236}">
                  <a16:creationId xmlns:a16="http://schemas.microsoft.com/office/drawing/2014/main" id="{A30A7AF6-EB08-9AD5-678B-073713526828}"/>
                </a:ext>
              </a:extLst>
            </p:cNvPr>
            <p:cNvCxnSpPr/>
            <p:nvPr/>
          </p:nvCxnSpPr>
          <p:spPr>
            <a:xfrm>
              <a:off x="7557062" y="2665597"/>
              <a:ext cx="0" cy="5400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Connecteur droit 28">
              <a:extLst>
                <a:ext uri="{FF2B5EF4-FFF2-40B4-BE49-F238E27FC236}">
                  <a16:creationId xmlns:a16="http://schemas.microsoft.com/office/drawing/2014/main" id="{50C3D05B-844C-2328-C692-C5037DB9C421}"/>
                </a:ext>
              </a:extLst>
            </p:cNvPr>
            <p:cNvCxnSpPr/>
            <p:nvPr/>
          </p:nvCxnSpPr>
          <p:spPr>
            <a:xfrm>
              <a:off x="79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Connecteur droit 29">
              <a:extLst>
                <a:ext uri="{FF2B5EF4-FFF2-40B4-BE49-F238E27FC236}">
                  <a16:creationId xmlns:a16="http://schemas.microsoft.com/office/drawing/2014/main" id="{F65E1FCF-712C-D3EC-935B-36194E56778D}"/>
                </a:ext>
              </a:extLst>
            </p:cNvPr>
            <p:cNvCxnSpPr/>
            <p:nvPr/>
          </p:nvCxnSpPr>
          <p:spPr>
            <a:xfrm>
              <a:off x="82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Connecteur droit 30">
              <a:extLst>
                <a:ext uri="{FF2B5EF4-FFF2-40B4-BE49-F238E27FC236}">
                  <a16:creationId xmlns:a16="http://schemas.microsoft.com/office/drawing/2014/main" id="{4D9F2B47-0574-3D64-6828-9CD1765942D5}"/>
                </a:ext>
              </a:extLst>
            </p:cNvPr>
            <p:cNvCxnSpPr/>
            <p:nvPr/>
          </p:nvCxnSpPr>
          <p:spPr>
            <a:xfrm>
              <a:off x="86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Connecteur droit 34">
              <a:extLst>
                <a:ext uri="{FF2B5EF4-FFF2-40B4-BE49-F238E27FC236}">
                  <a16:creationId xmlns:a16="http://schemas.microsoft.com/office/drawing/2014/main" id="{76572BD5-0AF6-D706-C733-BF0E338D8AFB}"/>
                </a:ext>
              </a:extLst>
            </p:cNvPr>
            <p:cNvCxnSpPr/>
            <p:nvPr/>
          </p:nvCxnSpPr>
          <p:spPr>
            <a:xfrm>
              <a:off x="89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Connecteur droit 35">
              <a:extLst>
                <a:ext uri="{FF2B5EF4-FFF2-40B4-BE49-F238E27FC236}">
                  <a16:creationId xmlns:a16="http://schemas.microsoft.com/office/drawing/2014/main" id="{0D2C2669-6CD1-8B7B-CD9E-7C37C94D6A26}"/>
                </a:ext>
              </a:extLst>
            </p:cNvPr>
            <p:cNvCxnSpPr/>
            <p:nvPr/>
          </p:nvCxnSpPr>
          <p:spPr>
            <a:xfrm>
              <a:off x="934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Connecteur droit 36">
              <a:extLst>
                <a:ext uri="{FF2B5EF4-FFF2-40B4-BE49-F238E27FC236}">
                  <a16:creationId xmlns:a16="http://schemas.microsoft.com/office/drawing/2014/main" id="{188D94B8-82BA-2297-A288-C75A3B5491E7}"/>
                </a:ext>
              </a:extLst>
            </p:cNvPr>
            <p:cNvCxnSpPr/>
            <p:nvPr/>
          </p:nvCxnSpPr>
          <p:spPr>
            <a:xfrm>
              <a:off x="97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Connecteur droit 37">
              <a:extLst>
                <a:ext uri="{FF2B5EF4-FFF2-40B4-BE49-F238E27FC236}">
                  <a16:creationId xmlns:a16="http://schemas.microsoft.com/office/drawing/2014/main" id="{D7491F6A-CC29-8FB8-BE0F-65B072320032}"/>
                </a:ext>
              </a:extLst>
            </p:cNvPr>
            <p:cNvCxnSpPr/>
            <p:nvPr/>
          </p:nvCxnSpPr>
          <p:spPr>
            <a:xfrm>
              <a:off x="100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Connecteur droit 38">
              <a:extLst>
                <a:ext uri="{FF2B5EF4-FFF2-40B4-BE49-F238E27FC236}">
                  <a16:creationId xmlns:a16="http://schemas.microsoft.com/office/drawing/2014/main" id="{632A282B-A38D-8D6E-77C3-5D9703AA12BC}"/>
                </a:ext>
              </a:extLst>
            </p:cNvPr>
            <p:cNvCxnSpPr/>
            <p:nvPr/>
          </p:nvCxnSpPr>
          <p:spPr>
            <a:xfrm>
              <a:off x="104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Connecteur droit 39">
              <a:extLst>
                <a:ext uri="{FF2B5EF4-FFF2-40B4-BE49-F238E27FC236}">
                  <a16:creationId xmlns:a16="http://schemas.microsoft.com/office/drawing/2014/main" id="{1B37139F-E05C-4552-1C36-7FFCA8C3A283}"/>
                </a:ext>
              </a:extLst>
            </p:cNvPr>
            <p:cNvCxnSpPr/>
            <p:nvPr/>
          </p:nvCxnSpPr>
          <p:spPr>
            <a:xfrm>
              <a:off x="107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Connecteur droit 40">
              <a:extLst>
                <a:ext uri="{FF2B5EF4-FFF2-40B4-BE49-F238E27FC236}">
                  <a16:creationId xmlns:a16="http://schemas.microsoft.com/office/drawing/2014/main" id="{9D8A9540-B928-E890-44A6-5FDC48ECCA31}"/>
                </a:ext>
              </a:extLst>
            </p:cNvPr>
            <p:cNvCxnSpPr/>
            <p:nvPr/>
          </p:nvCxnSpPr>
          <p:spPr>
            <a:xfrm>
              <a:off x="11149857" y="2737597"/>
              <a:ext cx="0" cy="468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5" name="ZoneTexte 44">
            <a:extLst>
              <a:ext uri="{FF2B5EF4-FFF2-40B4-BE49-F238E27FC236}">
                <a16:creationId xmlns:a16="http://schemas.microsoft.com/office/drawing/2014/main" id="{58F1A9C7-0C40-A6D2-7ECA-2A7229FA58DE}"/>
              </a:ext>
            </a:extLst>
          </p:cNvPr>
          <p:cNvSpPr txBox="1"/>
          <p:nvPr/>
        </p:nvSpPr>
        <p:spPr>
          <a:xfrm>
            <a:off x="1918802" y="3665507"/>
            <a:ext cx="95761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/>
              <a:t> 4 000</a:t>
            </a:r>
          </a:p>
        </p:txBody>
      </p:sp>
      <p:sp>
        <p:nvSpPr>
          <p:cNvPr id="55" name="ZoneTexte 54">
            <a:extLst>
              <a:ext uri="{FF2B5EF4-FFF2-40B4-BE49-F238E27FC236}">
                <a16:creationId xmlns:a16="http://schemas.microsoft.com/office/drawing/2014/main" id="{8BF23C46-498D-2596-A716-E47264734A55}"/>
              </a:ext>
            </a:extLst>
          </p:cNvPr>
          <p:cNvSpPr txBox="1"/>
          <p:nvPr/>
        </p:nvSpPr>
        <p:spPr>
          <a:xfrm>
            <a:off x="5552932" y="3655881"/>
            <a:ext cx="95761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/>
              <a:t> 4 100</a:t>
            </a:r>
          </a:p>
        </p:txBody>
      </p:sp>
      <p:sp>
        <p:nvSpPr>
          <p:cNvPr id="56" name="ZoneTexte 55">
            <a:extLst>
              <a:ext uri="{FF2B5EF4-FFF2-40B4-BE49-F238E27FC236}">
                <a16:creationId xmlns:a16="http://schemas.microsoft.com/office/drawing/2014/main" id="{7A8282ED-D386-F3B4-6774-1A88AB11C619}"/>
              </a:ext>
            </a:extLst>
          </p:cNvPr>
          <p:cNvSpPr txBox="1"/>
          <p:nvPr/>
        </p:nvSpPr>
        <p:spPr>
          <a:xfrm>
            <a:off x="1235090" y="1544035"/>
            <a:ext cx="7137061" cy="8309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4800" b="1" dirty="0">
                <a:solidFill>
                  <a:srgbClr val="C00000"/>
                </a:solidFill>
                <a:sym typeface="Webdings" panose="05030102010509060703" pitchFamily="18" charset="2"/>
              </a:rPr>
              <a:t>…</a:t>
            </a:r>
            <a:r>
              <a:rPr lang="fr-FR" sz="4800" b="1" dirty="0">
                <a:solidFill>
                  <a:schemeClr val="accent1"/>
                </a:solidFill>
                <a:sym typeface="Webdings" panose="05030102010509060703" pitchFamily="18" charset="2"/>
              </a:rPr>
              <a:t>&lt; 4 023 &lt; </a:t>
            </a:r>
            <a:r>
              <a:rPr lang="fr-FR" sz="4800" b="1" dirty="0">
                <a:solidFill>
                  <a:srgbClr val="C00000"/>
                </a:solidFill>
                <a:sym typeface="Webdings" panose="05030102010509060703" pitchFamily="18" charset="2"/>
              </a:rPr>
              <a:t>…</a:t>
            </a:r>
            <a:endParaRPr lang="fr-FR" sz="48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6791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 animBg="1"/>
      <p:bldP spid="65" grpId="0" animBg="1"/>
      <p:bldP spid="6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2593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1/5</a:t>
            </a:r>
          </a:p>
        </p:txBody>
      </p:sp>
      <p:sp>
        <p:nvSpPr>
          <p:cNvPr id="71" name="ZoneTexte 70">
            <a:extLst>
              <a:ext uri="{FF2B5EF4-FFF2-40B4-BE49-F238E27FC236}">
                <a16:creationId xmlns:a16="http://schemas.microsoft.com/office/drawing/2014/main" id="{1D7B1DD4-8F8B-52BB-F847-D432C8C6C0DA}"/>
              </a:ext>
            </a:extLst>
          </p:cNvPr>
          <p:cNvSpPr txBox="1"/>
          <p:nvPr/>
        </p:nvSpPr>
        <p:spPr>
          <a:xfrm>
            <a:off x="1235090" y="1544035"/>
            <a:ext cx="7137061" cy="8309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4800" b="1" dirty="0">
                <a:solidFill>
                  <a:srgbClr val="C00000"/>
                </a:solidFill>
                <a:sym typeface="Webdings" panose="05030102010509060703" pitchFamily="18" charset="2"/>
              </a:rPr>
              <a:t>4 000 </a:t>
            </a:r>
            <a:r>
              <a:rPr lang="fr-FR" sz="4800" b="1" dirty="0">
                <a:solidFill>
                  <a:schemeClr val="accent1"/>
                </a:solidFill>
                <a:sym typeface="Webdings" panose="05030102010509060703" pitchFamily="18" charset="2"/>
              </a:rPr>
              <a:t>&lt; 4 023 &lt; </a:t>
            </a:r>
            <a:r>
              <a:rPr lang="fr-FR" sz="4800" b="1" dirty="0">
                <a:solidFill>
                  <a:srgbClr val="C00000"/>
                </a:solidFill>
                <a:sym typeface="Webdings" panose="05030102010509060703" pitchFamily="18" charset="2"/>
              </a:rPr>
              <a:t>4 100</a:t>
            </a:r>
            <a:endParaRPr lang="fr-FR" sz="4800" dirty="0">
              <a:solidFill>
                <a:srgbClr val="C00000"/>
              </a:solidFill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232CC3C-98F4-80C6-1028-5963289107B8}"/>
              </a:ext>
            </a:extLst>
          </p:cNvPr>
          <p:cNvSpPr/>
          <p:nvPr/>
        </p:nvSpPr>
        <p:spPr>
          <a:xfrm>
            <a:off x="40923" y="4088573"/>
            <a:ext cx="2353779" cy="554467"/>
          </a:xfrm>
          <a:prstGeom prst="rect">
            <a:avLst/>
          </a:prstGeom>
          <a:solidFill>
            <a:schemeClr val="accent6">
              <a:lumMod val="40000"/>
              <a:lumOff val="60000"/>
              <a:alpha val="47843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b="1" dirty="0">
                <a:solidFill>
                  <a:srgbClr val="00B050"/>
                </a:solidFill>
              </a:rPr>
              <a:t>A</a:t>
            </a:r>
            <a:endParaRPr lang="fr-FR" sz="1600" b="1" dirty="0">
              <a:solidFill>
                <a:srgbClr val="00B050"/>
              </a:solidFill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222BD2A-7415-A4A5-F225-0CFA380CCCB7}"/>
              </a:ext>
            </a:extLst>
          </p:cNvPr>
          <p:cNvSpPr/>
          <p:nvPr/>
        </p:nvSpPr>
        <p:spPr>
          <a:xfrm>
            <a:off x="2445836" y="4098451"/>
            <a:ext cx="3687061" cy="554467"/>
          </a:xfrm>
          <a:prstGeom prst="rect">
            <a:avLst/>
          </a:prstGeom>
          <a:solidFill>
            <a:srgbClr val="FF0000">
              <a:alpha val="47843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b="1" dirty="0">
                <a:solidFill>
                  <a:schemeClr val="bg1"/>
                </a:solidFill>
              </a:rPr>
              <a:t>B</a:t>
            </a:r>
            <a:endParaRPr lang="fr-FR" sz="1600" b="1" dirty="0">
              <a:solidFill>
                <a:schemeClr val="bg1"/>
              </a:solidFill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F52735B-0681-9B88-1E37-DF194462AD4B}"/>
              </a:ext>
            </a:extLst>
          </p:cNvPr>
          <p:cNvSpPr/>
          <p:nvPr/>
        </p:nvSpPr>
        <p:spPr>
          <a:xfrm>
            <a:off x="6139947" y="4088574"/>
            <a:ext cx="2962142" cy="554467"/>
          </a:xfrm>
          <a:prstGeom prst="rect">
            <a:avLst/>
          </a:prstGeom>
          <a:solidFill>
            <a:schemeClr val="accent6">
              <a:lumMod val="40000"/>
              <a:lumOff val="60000"/>
              <a:alpha val="47843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b="1" dirty="0">
                <a:solidFill>
                  <a:srgbClr val="00B050"/>
                </a:solidFill>
              </a:rPr>
              <a:t>C</a:t>
            </a:r>
            <a:endParaRPr lang="fr-FR" sz="1600" b="1" dirty="0">
              <a:solidFill>
                <a:srgbClr val="00B050"/>
              </a:solidFill>
            </a:endParaRPr>
          </a:p>
        </p:txBody>
      </p:sp>
      <p:grpSp>
        <p:nvGrpSpPr>
          <p:cNvPr id="9" name="Groupe 8">
            <a:extLst>
              <a:ext uri="{FF2B5EF4-FFF2-40B4-BE49-F238E27FC236}">
                <a16:creationId xmlns:a16="http://schemas.microsoft.com/office/drawing/2014/main" id="{C295D426-BF53-21D1-F19F-D78A21292EDE}"/>
              </a:ext>
            </a:extLst>
          </p:cNvPr>
          <p:cNvGrpSpPr/>
          <p:nvPr/>
        </p:nvGrpSpPr>
        <p:grpSpPr>
          <a:xfrm>
            <a:off x="-1284833" y="4127172"/>
            <a:ext cx="11148398" cy="540000"/>
            <a:chOff x="349857" y="2665597"/>
            <a:chExt cx="10800000" cy="540000"/>
          </a:xfrm>
        </p:grpSpPr>
        <p:cxnSp>
          <p:nvCxnSpPr>
            <p:cNvPr id="10" name="Connecteur droit 9">
              <a:extLst>
                <a:ext uri="{FF2B5EF4-FFF2-40B4-BE49-F238E27FC236}">
                  <a16:creationId xmlns:a16="http://schemas.microsoft.com/office/drawing/2014/main" id="{F6E5AC50-173F-0F0E-83F3-D7495C4A1D48}"/>
                </a:ext>
              </a:extLst>
            </p:cNvPr>
            <p:cNvCxnSpPr/>
            <p:nvPr/>
          </p:nvCxnSpPr>
          <p:spPr>
            <a:xfrm>
              <a:off x="349857" y="3200400"/>
              <a:ext cx="108000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Connecteur droit 10">
              <a:extLst>
                <a:ext uri="{FF2B5EF4-FFF2-40B4-BE49-F238E27FC236}">
                  <a16:creationId xmlns:a16="http://schemas.microsoft.com/office/drawing/2014/main" id="{08F105DC-D139-4171-C515-8133A688B65C}"/>
                </a:ext>
              </a:extLst>
            </p:cNvPr>
            <p:cNvCxnSpPr/>
            <p:nvPr/>
          </p:nvCxnSpPr>
          <p:spPr>
            <a:xfrm>
              <a:off x="353832" y="2665597"/>
              <a:ext cx="0" cy="54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Connecteur droit 11">
              <a:extLst>
                <a:ext uri="{FF2B5EF4-FFF2-40B4-BE49-F238E27FC236}">
                  <a16:creationId xmlns:a16="http://schemas.microsoft.com/office/drawing/2014/main" id="{D67DEF4F-A079-E09B-D689-954C8C8528A0}"/>
                </a:ext>
              </a:extLst>
            </p:cNvPr>
            <p:cNvCxnSpPr/>
            <p:nvPr/>
          </p:nvCxnSpPr>
          <p:spPr>
            <a:xfrm>
              <a:off x="7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Connecteur droit 12">
              <a:extLst>
                <a:ext uri="{FF2B5EF4-FFF2-40B4-BE49-F238E27FC236}">
                  <a16:creationId xmlns:a16="http://schemas.microsoft.com/office/drawing/2014/main" id="{A3F4328C-35E0-F679-1611-4EF5A51F22EC}"/>
                </a:ext>
              </a:extLst>
            </p:cNvPr>
            <p:cNvCxnSpPr/>
            <p:nvPr/>
          </p:nvCxnSpPr>
          <p:spPr>
            <a:xfrm>
              <a:off x="10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Connecteur droit 13">
              <a:extLst>
                <a:ext uri="{FF2B5EF4-FFF2-40B4-BE49-F238E27FC236}">
                  <a16:creationId xmlns:a16="http://schemas.microsoft.com/office/drawing/2014/main" id="{01A9E456-A940-E448-7A87-77F5B9A8A346}"/>
                </a:ext>
              </a:extLst>
            </p:cNvPr>
            <p:cNvCxnSpPr/>
            <p:nvPr/>
          </p:nvCxnSpPr>
          <p:spPr>
            <a:xfrm>
              <a:off x="14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Connecteur droit 14">
              <a:extLst>
                <a:ext uri="{FF2B5EF4-FFF2-40B4-BE49-F238E27FC236}">
                  <a16:creationId xmlns:a16="http://schemas.microsoft.com/office/drawing/2014/main" id="{477704B5-7E83-4386-C6F4-BA0F15BDEA87}"/>
                </a:ext>
              </a:extLst>
            </p:cNvPr>
            <p:cNvCxnSpPr/>
            <p:nvPr/>
          </p:nvCxnSpPr>
          <p:spPr>
            <a:xfrm>
              <a:off x="17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Connecteur droit 15">
              <a:extLst>
                <a:ext uri="{FF2B5EF4-FFF2-40B4-BE49-F238E27FC236}">
                  <a16:creationId xmlns:a16="http://schemas.microsoft.com/office/drawing/2014/main" id="{52B034E5-2163-99A0-CD60-FC5CA7446375}"/>
                </a:ext>
              </a:extLst>
            </p:cNvPr>
            <p:cNvCxnSpPr/>
            <p:nvPr/>
          </p:nvCxnSpPr>
          <p:spPr>
            <a:xfrm>
              <a:off x="214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Connecteur droit 16">
              <a:extLst>
                <a:ext uri="{FF2B5EF4-FFF2-40B4-BE49-F238E27FC236}">
                  <a16:creationId xmlns:a16="http://schemas.microsoft.com/office/drawing/2014/main" id="{A5AF3795-B2A0-A4F5-D0D9-D30CA0D99399}"/>
                </a:ext>
              </a:extLst>
            </p:cNvPr>
            <p:cNvCxnSpPr/>
            <p:nvPr/>
          </p:nvCxnSpPr>
          <p:spPr>
            <a:xfrm>
              <a:off x="25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Connecteur droit 17">
              <a:extLst>
                <a:ext uri="{FF2B5EF4-FFF2-40B4-BE49-F238E27FC236}">
                  <a16:creationId xmlns:a16="http://schemas.microsoft.com/office/drawing/2014/main" id="{2F56EA65-2B3B-F70A-539A-1B55671EA0F3}"/>
                </a:ext>
              </a:extLst>
            </p:cNvPr>
            <p:cNvCxnSpPr/>
            <p:nvPr/>
          </p:nvCxnSpPr>
          <p:spPr>
            <a:xfrm>
              <a:off x="28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Connecteur droit 18">
              <a:extLst>
                <a:ext uri="{FF2B5EF4-FFF2-40B4-BE49-F238E27FC236}">
                  <a16:creationId xmlns:a16="http://schemas.microsoft.com/office/drawing/2014/main" id="{902B1D18-7B9E-9708-0864-0A7CB3F8113C}"/>
                </a:ext>
              </a:extLst>
            </p:cNvPr>
            <p:cNvCxnSpPr/>
            <p:nvPr/>
          </p:nvCxnSpPr>
          <p:spPr>
            <a:xfrm>
              <a:off x="32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Connecteur droit 19">
              <a:extLst>
                <a:ext uri="{FF2B5EF4-FFF2-40B4-BE49-F238E27FC236}">
                  <a16:creationId xmlns:a16="http://schemas.microsoft.com/office/drawing/2014/main" id="{ACAE98ED-A12B-5759-DDA9-A0A1E6477133}"/>
                </a:ext>
              </a:extLst>
            </p:cNvPr>
            <p:cNvCxnSpPr/>
            <p:nvPr/>
          </p:nvCxnSpPr>
          <p:spPr>
            <a:xfrm>
              <a:off x="35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Connecteur droit 20">
              <a:extLst>
                <a:ext uri="{FF2B5EF4-FFF2-40B4-BE49-F238E27FC236}">
                  <a16:creationId xmlns:a16="http://schemas.microsoft.com/office/drawing/2014/main" id="{37C32350-308B-ABA5-8C95-5DA343642B13}"/>
                </a:ext>
              </a:extLst>
            </p:cNvPr>
            <p:cNvCxnSpPr/>
            <p:nvPr/>
          </p:nvCxnSpPr>
          <p:spPr>
            <a:xfrm>
              <a:off x="3953455" y="2665597"/>
              <a:ext cx="0" cy="5400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Connecteur droit 21">
              <a:extLst>
                <a:ext uri="{FF2B5EF4-FFF2-40B4-BE49-F238E27FC236}">
                  <a16:creationId xmlns:a16="http://schemas.microsoft.com/office/drawing/2014/main" id="{B322970E-C2A0-2264-D49F-559974269BA8}"/>
                </a:ext>
              </a:extLst>
            </p:cNvPr>
            <p:cNvCxnSpPr/>
            <p:nvPr/>
          </p:nvCxnSpPr>
          <p:spPr>
            <a:xfrm>
              <a:off x="43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Connecteur droit 22">
              <a:extLst>
                <a:ext uri="{FF2B5EF4-FFF2-40B4-BE49-F238E27FC236}">
                  <a16:creationId xmlns:a16="http://schemas.microsoft.com/office/drawing/2014/main" id="{486C3D77-C653-6D83-B5B8-826FD3605F69}"/>
                </a:ext>
              </a:extLst>
            </p:cNvPr>
            <p:cNvCxnSpPr/>
            <p:nvPr/>
          </p:nvCxnSpPr>
          <p:spPr>
            <a:xfrm>
              <a:off x="46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Connecteur droit 23">
              <a:extLst>
                <a:ext uri="{FF2B5EF4-FFF2-40B4-BE49-F238E27FC236}">
                  <a16:creationId xmlns:a16="http://schemas.microsoft.com/office/drawing/2014/main" id="{3117EC7E-C747-7C46-686A-3EDF01CB1FF4}"/>
                </a:ext>
              </a:extLst>
            </p:cNvPr>
            <p:cNvCxnSpPr/>
            <p:nvPr/>
          </p:nvCxnSpPr>
          <p:spPr>
            <a:xfrm>
              <a:off x="50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Connecteur droit 24">
              <a:extLst>
                <a:ext uri="{FF2B5EF4-FFF2-40B4-BE49-F238E27FC236}">
                  <a16:creationId xmlns:a16="http://schemas.microsoft.com/office/drawing/2014/main" id="{03B53988-DE39-0AD7-BB4D-8E3A1BAF996D}"/>
                </a:ext>
              </a:extLst>
            </p:cNvPr>
            <p:cNvCxnSpPr/>
            <p:nvPr/>
          </p:nvCxnSpPr>
          <p:spPr>
            <a:xfrm>
              <a:off x="53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Connecteur droit 25">
              <a:extLst>
                <a:ext uri="{FF2B5EF4-FFF2-40B4-BE49-F238E27FC236}">
                  <a16:creationId xmlns:a16="http://schemas.microsoft.com/office/drawing/2014/main" id="{B623597D-3FCB-1C24-B160-CA784C0B719C}"/>
                </a:ext>
              </a:extLst>
            </p:cNvPr>
            <p:cNvCxnSpPr/>
            <p:nvPr/>
          </p:nvCxnSpPr>
          <p:spPr>
            <a:xfrm>
              <a:off x="574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Connecteur droit 26">
              <a:extLst>
                <a:ext uri="{FF2B5EF4-FFF2-40B4-BE49-F238E27FC236}">
                  <a16:creationId xmlns:a16="http://schemas.microsoft.com/office/drawing/2014/main" id="{FE12831B-FF93-0EF4-E2F0-C4E3C02CEC29}"/>
                </a:ext>
              </a:extLst>
            </p:cNvPr>
            <p:cNvCxnSpPr/>
            <p:nvPr/>
          </p:nvCxnSpPr>
          <p:spPr>
            <a:xfrm>
              <a:off x="61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Connecteur droit 27">
              <a:extLst>
                <a:ext uri="{FF2B5EF4-FFF2-40B4-BE49-F238E27FC236}">
                  <a16:creationId xmlns:a16="http://schemas.microsoft.com/office/drawing/2014/main" id="{A2F0736D-5E9B-C41B-DAC0-32DD782D6FB5}"/>
                </a:ext>
              </a:extLst>
            </p:cNvPr>
            <p:cNvCxnSpPr/>
            <p:nvPr/>
          </p:nvCxnSpPr>
          <p:spPr>
            <a:xfrm>
              <a:off x="64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Connecteur droit 28">
              <a:extLst>
                <a:ext uri="{FF2B5EF4-FFF2-40B4-BE49-F238E27FC236}">
                  <a16:creationId xmlns:a16="http://schemas.microsoft.com/office/drawing/2014/main" id="{F36129CC-B6AA-B9A0-0B91-147A6A37F71E}"/>
                </a:ext>
              </a:extLst>
            </p:cNvPr>
            <p:cNvCxnSpPr/>
            <p:nvPr/>
          </p:nvCxnSpPr>
          <p:spPr>
            <a:xfrm>
              <a:off x="68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Connecteur droit 29">
              <a:extLst>
                <a:ext uri="{FF2B5EF4-FFF2-40B4-BE49-F238E27FC236}">
                  <a16:creationId xmlns:a16="http://schemas.microsoft.com/office/drawing/2014/main" id="{0DB51136-EBEB-42C2-98C0-1F98DB3B860A}"/>
                </a:ext>
              </a:extLst>
            </p:cNvPr>
            <p:cNvCxnSpPr/>
            <p:nvPr/>
          </p:nvCxnSpPr>
          <p:spPr>
            <a:xfrm>
              <a:off x="71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Connecteur droit 30">
              <a:extLst>
                <a:ext uri="{FF2B5EF4-FFF2-40B4-BE49-F238E27FC236}">
                  <a16:creationId xmlns:a16="http://schemas.microsoft.com/office/drawing/2014/main" id="{B6639741-E737-B5CE-DFE8-7D8A0F4748AB}"/>
                </a:ext>
              </a:extLst>
            </p:cNvPr>
            <p:cNvCxnSpPr/>
            <p:nvPr/>
          </p:nvCxnSpPr>
          <p:spPr>
            <a:xfrm>
              <a:off x="7557062" y="2665597"/>
              <a:ext cx="0" cy="5400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Connecteur droit 34">
              <a:extLst>
                <a:ext uri="{FF2B5EF4-FFF2-40B4-BE49-F238E27FC236}">
                  <a16:creationId xmlns:a16="http://schemas.microsoft.com/office/drawing/2014/main" id="{72F4C2BD-8FAF-3899-F152-A8F06277E833}"/>
                </a:ext>
              </a:extLst>
            </p:cNvPr>
            <p:cNvCxnSpPr/>
            <p:nvPr/>
          </p:nvCxnSpPr>
          <p:spPr>
            <a:xfrm>
              <a:off x="79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Connecteur droit 35">
              <a:extLst>
                <a:ext uri="{FF2B5EF4-FFF2-40B4-BE49-F238E27FC236}">
                  <a16:creationId xmlns:a16="http://schemas.microsoft.com/office/drawing/2014/main" id="{5770187B-E213-7739-672C-F2226FDDF1A9}"/>
                </a:ext>
              </a:extLst>
            </p:cNvPr>
            <p:cNvCxnSpPr/>
            <p:nvPr/>
          </p:nvCxnSpPr>
          <p:spPr>
            <a:xfrm>
              <a:off x="82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Connecteur droit 36">
              <a:extLst>
                <a:ext uri="{FF2B5EF4-FFF2-40B4-BE49-F238E27FC236}">
                  <a16:creationId xmlns:a16="http://schemas.microsoft.com/office/drawing/2014/main" id="{6C50DA34-0188-B07B-5978-0E68F923B676}"/>
                </a:ext>
              </a:extLst>
            </p:cNvPr>
            <p:cNvCxnSpPr/>
            <p:nvPr/>
          </p:nvCxnSpPr>
          <p:spPr>
            <a:xfrm>
              <a:off x="86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Connecteur droit 37">
              <a:extLst>
                <a:ext uri="{FF2B5EF4-FFF2-40B4-BE49-F238E27FC236}">
                  <a16:creationId xmlns:a16="http://schemas.microsoft.com/office/drawing/2014/main" id="{D99F3549-49BB-A89F-A5FF-63A782260A62}"/>
                </a:ext>
              </a:extLst>
            </p:cNvPr>
            <p:cNvCxnSpPr/>
            <p:nvPr/>
          </p:nvCxnSpPr>
          <p:spPr>
            <a:xfrm>
              <a:off x="89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Connecteur droit 38">
              <a:extLst>
                <a:ext uri="{FF2B5EF4-FFF2-40B4-BE49-F238E27FC236}">
                  <a16:creationId xmlns:a16="http://schemas.microsoft.com/office/drawing/2014/main" id="{CC996E99-7EE5-49CF-EDE6-F50EDD639BEB}"/>
                </a:ext>
              </a:extLst>
            </p:cNvPr>
            <p:cNvCxnSpPr/>
            <p:nvPr/>
          </p:nvCxnSpPr>
          <p:spPr>
            <a:xfrm>
              <a:off x="934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Connecteur droit 39">
              <a:extLst>
                <a:ext uri="{FF2B5EF4-FFF2-40B4-BE49-F238E27FC236}">
                  <a16:creationId xmlns:a16="http://schemas.microsoft.com/office/drawing/2014/main" id="{CBE7794B-0180-6956-D1E9-2C74CD89A771}"/>
                </a:ext>
              </a:extLst>
            </p:cNvPr>
            <p:cNvCxnSpPr/>
            <p:nvPr/>
          </p:nvCxnSpPr>
          <p:spPr>
            <a:xfrm>
              <a:off x="97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Connecteur droit 40">
              <a:extLst>
                <a:ext uri="{FF2B5EF4-FFF2-40B4-BE49-F238E27FC236}">
                  <a16:creationId xmlns:a16="http://schemas.microsoft.com/office/drawing/2014/main" id="{9C565BCD-D141-8744-6D3A-403BE5870BF8}"/>
                </a:ext>
              </a:extLst>
            </p:cNvPr>
            <p:cNvCxnSpPr/>
            <p:nvPr/>
          </p:nvCxnSpPr>
          <p:spPr>
            <a:xfrm>
              <a:off x="100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Connecteur droit 41">
              <a:extLst>
                <a:ext uri="{FF2B5EF4-FFF2-40B4-BE49-F238E27FC236}">
                  <a16:creationId xmlns:a16="http://schemas.microsoft.com/office/drawing/2014/main" id="{3F25504F-2439-A3CB-C96E-50DDBACFB559}"/>
                </a:ext>
              </a:extLst>
            </p:cNvPr>
            <p:cNvCxnSpPr/>
            <p:nvPr/>
          </p:nvCxnSpPr>
          <p:spPr>
            <a:xfrm>
              <a:off x="104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Connecteur droit 43">
              <a:extLst>
                <a:ext uri="{FF2B5EF4-FFF2-40B4-BE49-F238E27FC236}">
                  <a16:creationId xmlns:a16="http://schemas.microsoft.com/office/drawing/2014/main" id="{4F81F467-E2CA-BCB8-CB08-00B5FF36CC56}"/>
                </a:ext>
              </a:extLst>
            </p:cNvPr>
            <p:cNvCxnSpPr/>
            <p:nvPr/>
          </p:nvCxnSpPr>
          <p:spPr>
            <a:xfrm>
              <a:off x="107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Connecteur droit 44">
              <a:extLst>
                <a:ext uri="{FF2B5EF4-FFF2-40B4-BE49-F238E27FC236}">
                  <a16:creationId xmlns:a16="http://schemas.microsoft.com/office/drawing/2014/main" id="{0A1B30AD-A746-9C76-19C5-E1531DD3BD43}"/>
                </a:ext>
              </a:extLst>
            </p:cNvPr>
            <p:cNvCxnSpPr/>
            <p:nvPr/>
          </p:nvCxnSpPr>
          <p:spPr>
            <a:xfrm>
              <a:off x="11149857" y="2737597"/>
              <a:ext cx="0" cy="468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6" name="ZoneTexte 45">
            <a:extLst>
              <a:ext uri="{FF2B5EF4-FFF2-40B4-BE49-F238E27FC236}">
                <a16:creationId xmlns:a16="http://schemas.microsoft.com/office/drawing/2014/main" id="{091F2E8C-DE5D-D97D-2092-EAF3F30C602F}"/>
              </a:ext>
            </a:extLst>
          </p:cNvPr>
          <p:cNvSpPr txBox="1"/>
          <p:nvPr/>
        </p:nvSpPr>
        <p:spPr>
          <a:xfrm>
            <a:off x="1918802" y="3665507"/>
            <a:ext cx="95761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/>
              <a:t> 4 000</a:t>
            </a:r>
          </a:p>
        </p:txBody>
      </p:sp>
      <p:sp>
        <p:nvSpPr>
          <p:cNvPr id="47" name="ZoneTexte 46">
            <a:extLst>
              <a:ext uri="{FF2B5EF4-FFF2-40B4-BE49-F238E27FC236}">
                <a16:creationId xmlns:a16="http://schemas.microsoft.com/office/drawing/2014/main" id="{6E129C9B-B091-EB6E-53ED-36623A818474}"/>
              </a:ext>
            </a:extLst>
          </p:cNvPr>
          <p:cNvSpPr txBox="1"/>
          <p:nvPr/>
        </p:nvSpPr>
        <p:spPr>
          <a:xfrm>
            <a:off x="5552932" y="3655881"/>
            <a:ext cx="95761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/>
              <a:t> 4 100</a:t>
            </a:r>
          </a:p>
        </p:txBody>
      </p:sp>
    </p:spTree>
    <p:extLst>
      <p:ext uri="{BB962C8B-B14F-4D97-AF65-F5344CB8AC3E}">
        <p14:creationId xmlns:p14="http://schemas.microsoft.com/office/powerpoint/2010/main" val="38599269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4986" y="181662"/>
            <a:ext cx="7886700" cy="988409"/>
          </a:xfrm>
        </p:spPr>
        <p:txBody>
          <a:bodyPr>
            <a:normAutofit fontScale="90000"/>
          </a:bodyPr>
          <a:lstStyle/>
          <a:p>
            <a:r>
              <a:rPr lang="fr-FR" dirty="0"/>
              <a:t>Écris la zone où placer le nombre et complète.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2/5</a:t>
            </a: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614EE1E1-A611-8E3C-2CAC-58715F0372C2}"/>
              </a:ext>
            </a:extLst>
          </p:cNvPr>
          <p:cNvSpPr/>
          <p:nvPr/>
        </p:nvSpPr>
        <p:spPr>
          <a:xfrm>
            <a:off x="40923" y="4088573"/>
            <a:ext cx="2353779" cy="554467"/>
          </a:xfrm>
          <a:prstGeom prst="rect">
            <a:avLst/>
          </a:prstGeom>
          <a:solidFill>
            <a:schemeClr val="accent6">
              <a:lumMod val="40000"/>
              <a:lumOff val="60000"/>
              <a:alpha val="47843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b="1" dirty="0">
                <a:solidFill>
                  <a:srgbClr val="00B050"/>
                </a:solidFill>
              </a:rPr>
              <a:t>A</a:t>
            </a:r>
            <a:endParaRPr lang="fr-FR" sz="1600" b="1" dirty="0">
              <a:solidFill>
                <a:srgbClr val="00B050"/>
              </a:solidFill>
            </a:endParaRPr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C00D7AAA-5D07-2C63-B504-6C136C07678A}"/>
              </a:ext>
            </a:extLst>
          </p:cNvPr>
          <p:cNvSpPr/>
          <p:nvPr/>
        </p:nvSpPr>
        <p:spPr>
          <a:xfrm>
            <a:off x="2445836" y="4098451"/>
            <a:ext cx="3687061" cy="554467"/>
          </a:xfrm>
          <a:prstGeom prst="rect">
            <a:avLst/>
          </a:prstGeom>
          <a:solidFill>
            <a:schemeClr val="accent6">
              <a:lumMod val="40000"/>
              <a:lumOff val="60000"/>
              <a:alpha val="47843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b="1" dirty="0">
                <a:solidFill>
                  <a:srgbClr val="00B050"/>
                </a:solidFill>
              </a:rPr>
              <a:t>B</a:t>
            </a:r>
            <a:endParaRPr lang="fr-FR" sz="1600" b="1" dirty="0">
              <a:solidFill>
                <a:srgbClr val="00B050"/>
              </a:solidFill>
            </a:endParaRP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70942824-F6DA-3E0E-0EFF-ABEA573AA481}"/>
              </a:ext>
            </a:extLst>
          </p:cNvPr>
          <p:cNvSpPr/>
          <p:nvPr/>
        </p:nvSpPr>
        <p:spPr>
          <a:xfrm>
            <a:off x="6139947" y="4088574"/>
            <a:ext cx="2962142" cy="554467"/>
          </a:xfrm>
          <a:prstGeom prst="rect">
            <a:avLst/>
          </a:prstGeom>
          <a:solidFill>
            <a:schemeClr val="accent6">
              <a:lumMod val="40000"/>
              <a:lumOff val="60000"/>
              <a:alpha val="47843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b="1" dirty="0">
                <a:solidFill>
                  <a:srgbClr val="00B050"/>
                </a:solidFill>
              </a:rPr>
              <a:t>C</a:t>
            </a:r>
            <a:endParaRPr lang="fr-FR" sz="1600" b="1" dirty="0">
              <a:solidFill>
                <a:srgbClr val="00B050"/>
              </a:solidFill>
            </a:endParaRPr>
          </a:p>
        </p:txBody>
      </p:sp>
      <p:grpSp>
        <p:nvGrpSpPr>
          <p:cNvPr id="5" name="Groupe 4">
            <a:extLst>
              <a:ext uri="{FF2B5EF4-FFF2-40B4-BE49-F238E27FC236}">
                <a16:creationId xmlns:a16="http://schemas.microsoft.com/office/drawing/2014/main" id="{94292B7B-1F99-CE6E-4C51-B0D40FA80EEF}"/>
              </a:ext>
            </a:extLst>
          </p:cNvPr>
          <p:cNvGrpSpPr/>
          <p:nvPr/>
        </p:nvGrpSpPr>
        <p:grpSpPr>
          <a:xfrm>
            <a:off x="-1295644" y="4118115"/>
            <a:ext cx="11148398" cy="540000"/>
            <a:chOff x="349857" y="2665597"/>
            <a:chExt cx="10800000" cy="540000"/>
          </a:xfrm>
        </p:grpSpPr>
        <p:cxnSp>
          <p:nvCxnSpPr>
            <p:cNvPr id="7" name="Connecteur droit 6">
              <a:extLst>
                <a:ext uri="{FF2B5EF4-FFF2-40B4-BE49-F238E27FC236}">
                  <a16:creationId xmlns:a16="http://schemas.microsoft.com/office/drawing/2014/main" id="{8C60928C-9162-FB56-6F7D-FF449622EB27}"/>
                </a:ext>
              </a:extLst>
            </p:cNvPr>
            <p:cNvCxnSpPr/>
            <p:nvPr/>
          </p:nvCxnSpPr>
          <p:spPr>
            <a:xfrm>
              <a:off x="349857" y="3200400"/>
              <a:ext cx="108000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Connecteur droit 7">
              <a:extLst>
                <a:ext uri="{FF2B5EF4-FFF2-40B4-BE49-F238E27FC236}">
                  <a16:creationId xmlns:a16="http://schemas.microsoft.com/office/drawing/2014/main" id="{1441957D-CF5E-EBFB-72C5-9EEB2EBD58D8}"/>
                </a:ext>
              </a:extLst>
            </p:cNvPr>
            <p:cNvCxnSpPr/>
            <p:nvPr/>
          </p:nvCxnSpPr>
          <p:spPr>
            <a:xfrm>
              <a:off x="353832" y="2665597"/>
              <a:ext cx="0" cy="54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Connecteur droit 8">
              <a:extLst>
                <a:ext uri="{FF2B5EF4-FFF2-40B4-BE49-F238E27FC236}">
                  <a16:creationId xmlns:a16="http://schemas.microsoft.com/office/drawing/2014/main" id="{7933CBBB-CFAD-7D38-35E8-6E08A2CE93F4}"/>
                </a:ext>
              </a:extLst>
            </p:cNvPr>
            <p:cNvCxnSpPr/>
            <p:nvPr/>
          </p:nvCxnSpPr>
          <p:spPr>
            <a:xfrm>
              <a:off x="7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Connecteur droit 9">
              <a:extLst>
                <a:ext uri="{FF2B5EF4-FFF2-40B4-BE49-F238E27FC236}">
                  <a16:creationId xmlns:a16="http://schemas.microsoft.com/office/drawing/2014/main" id="{2AA1FD08-2B60-2993-6350-0BCF15E1B897}"/>
                </a:ext>
              </a:extLst>
            </p:cNvPr>
            <p:cNvCxnSpPr/>
            <p:nvPr/>
          </p:nvCxnSpPr>
          <p:spPr>
            <a:xfrm>
              <a:off x="10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Connecteur droit 10">
              <a:extLst>
                <a:ext uri="{FF2B5EF4-FFF2-40B4-BE49-F238E27FC236}">
                  <a16:creationId xmlns:a16="http://schemas.microsoft.com/office/drawing/2014/main" id="{483F1EEC-DEED-4A0A-E784-7808D494629D}"/>
                </a:ext>
              </a:extLst>
            </p:cNvPr>
            <p:cNvCxnSpPr/>
            <p:nvPr/>
          </p:nvCxnSpPr>
          <p:spPr>
            <a:xfrm>
              <a:off x="14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Connecteur droit 11">
              <a:extLst>
                <a:ext uri="{FF2B5EF4-FFF2-40B4-BE49-F238E27FC236}">
                  <a16:creationId xmlns:a16="http://schemas.microsoft.com/office/drawing/2014/main" id="{D891A1CE-E5C9-0B71-2F74-3BCA78E3150A}"/>
                </a:ext>
              </a:extLst>
            </p:cNvPr>
            <p:cNvCxnSpPr/>
            <p:nvPr/>
          </p:nvCxnSpPr>
          <p:spPr>
            <a:xfrm>
              <a:off x="17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Connecteur droit 12">
              <a:extLst>
                <a:ext uri="{FF2B5EF4-FFF2-40B4-BE49-F238E27FC236}">
                  <a16:creationId xmlns:a16="http://schemas.microsoft.com/office/drawing/2014/main" id="{9A800B17-02BB-BCD3-10C0-68E5EC732E8D}"/>
                </a:ext>
              </a:extLst>
            </p:cNvPr>
            <p:cNvCxnSpPr/>
            <p:nvPr/>
          </p:nvCxnSpPr>
          <p:spPr>
            <a:xfrm>
              <a:off x="214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Connecteur droit 13">
              <a:extLst>
                <a:ext uri="{FF2B5EF4-FFF2-40B4-BE49-F238E27FC236}">
                  <a16:creationId xmlns:a16="http://schemas.microsoft.com/office/drawing/2014/main" id="{9F46DF72-FBC4-9C2D-F977-CB6C7493CEF5}"/>
                </a:ext>
              </a:extLst>
            </p:cNvPr>
            <p:cNvCxnSpPr/>
            <p:nvPr/>
          </p:nvCxnSpPr>
          <p:spPr>
            <a:xfrm>
              <a:off x="25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Connecteur droit 14">
              <a:extLst>
                <a:ext uri="{FF2B5EF4-FFF2-40B4-BE49-F238E27FC236}">
                  <a16:creationId xmlns:a16="http://schemas.microsoft.com/office/drawing/2014/main" id="{E62F165E-F1AE-D345-9A41-F99626526E4B}"/>
                </a:ext>
              </a:extLst>
            </p:cNvPr>
            <p:cNvCxnSpPr/>
            <p:nvPr/>
          </p:nvCxnSpPr>
          <p:spPr>
            <a:xfrm>
              <a:off x="28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Connecteur droit 15">
              <a:extLst>
                <a:ext uri="{FF2B5EF4-FFF2-40B4-BE49-F238E27FC236}">
                  <a16:creationId xmlns:a16="http://schemas.microsoft.com/office/drawing/2014/main" id="{64B56358-3C9A-7306-54EB-5200E3F65544}"/>
                </a:ext>
              </a:extLst>
            </p:cNvPr>
            <p:cNvCxnSpPr/>
            <p:nvPr/>
          </p:nvCxnSpPr>
          <p:spPr>
            <a:xfrm>
              <a:off x="32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Connecteur droit 16">
              <a:extLst>
                <a:ext uri="{FF2B5EF4-FFF2-40B4-BE49-F238E27FC236}">
                  <a16:creationId xmlns:a16="http://schemas.microsoft.com/office/drawing/2014/main" id="{0AF0F757-66A0-634F-6604-9A068794497D}"/>
                </a:ext>
              </a:extLst>
            </p:cNvPr>
            <p:cNvCxnSpPr/>
            <p:nvPr/>
          </p:nvCxnSpPr>
          <p:spPr>
            <a:xfrm>
              <a:off x="35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Connecteur droit 17">
              <a:extLst>
                <a:ext uri="{FF2B5EF4-FFF2-40B4-BE49-F238E27FC236}">
                  <a16:creationId xmlns:a16="http://schemas.microsoft.com/office/drawing/2014/main" id="{24197C37-0ABF-0A2F-F3A6-452BC287DB9D}"/>
                </a:ext>
              </a:extLst>
            </p:cNvPr>
            <p:cNvCxnSpPr/>
            <p:nvPr/>
          </p:nvCxnSpPr>
          <p:spPr>
            <a:xfrm>
              <a:off x="3953455" y="2665597"/>
              <a:ext cx="0" cy="5400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Connecteur droit 18">
              <a:extLst>
                <a:ext uri="{FF2B5EF4-FFF2-40B4-BE49-F238E27FC236}">
                  <a16:creationId xmlns:a16="http://schemas.microsoft.com/office/drawing/2014/main" id="{3836D555-236F-74C3-FD38-950664033721}"/>
                </a:ext>
              </a:extLst>
            </p:cNvPr>
            <p:cNvCxnSpPr/>
            <p:nvPr/>
          </p:nvCxnSpPr>
          <p:spPr>
            <a:xfrm>
              <a:off x="43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Connecteur droit 19">
              <a:extLst>
                <a:ext uri="{FF2B5EF4-FFF2-40B4-BE49-F238E27FC236}">
                  <a16:creationId xmlns:a16="http://schemas.microsoft.com/office/drawing/2014/main" id="{D46B6B9A-0685-2242-A6B4-80348387A4EA}"/>
                </a:ext>
              </a:extLst>
            </p:cNvPr>
            <p:cNvCxnSpPr/>
            <p:nvPr/>
          </p:nvCxnSpPr>
          <p:spPr>
            <a:xfrm>
              <a:off x="46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Connecteur droit 20">
              <a:extLst>
                <a:ext uri="{FF2B5EF4-FFF2-40B4-BE49-F238E27FC236}">
                  <a16:creationId xmlns:a16="http://schemas.microsoft.com/office/drawing/2014/main" id="{71D8C8F1-1C1F-C430-697D-27FE2E78C4B0}"/>
                </a:ext>
              </a:extLst>
            </p:cNvPr>
            <p:cNvCxnSpPr/>
            <p:nvPr/>
          </p:nvCxnSpPr>
          <p:spPr>
            <a:xfrm>
              <a:off x="50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Connecteur droit 21">
              <a:extLst>
                <a:ext uri="{FF2B5EF4-FFF2-40B4-BE49-F238E27FC236}">
                  <a16:creationId xmlns:a16="http://schemas.microsoft.com/office/drawing/2014/main" id="{343562FA-C85C-7D4C-EED7-C958B1A473F0}"/>
                </a:ext>
              </a:extLst>
            </p:cNvPr>
            <p:cNvCxnSpPr/>
            <p:nvPr/>
          </p:nvCxnSpPr>
          <p:spPr>
            <a:xfrm>
              <a:off x="53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Connecteur droit 22">
              <a:extLst>
                <a:ext uri="{FF2B5EF4-FFF2-40B4-BE49-F238E27FC236}">
                  <a16:creationId xmlns:a16="http://schemas.microsoft.com/office/drawing/2014/main" id="{BE86D4A0-1D18-8793-A9FF-12CCFABF0645}"/>
                </a:ext>
              </a:extLst>
            </p:cNvPr>
            <p:cNvCxnSpPr/>
            <p:nvPr/>
          </p:nvCxnSpPr>
          <p:spPr>
            <a:xfrm>
              <a:off x="574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Connecteur droit 23">
              <a:extLst>
                <a:ext uri="{FF2B5EF4-FFF2-40B4-BE49-F238E27FC236}">
                  <a16:creationId xmlns:a16="http://schemas.microsoft.com/office/drawing/2014/main" id="{8B6E0B89-FB88-152E-F4D9-99487093CE31}"/>
                </a:ext>
              </a:extLst>
            </p:cNvPr>
            <p:cNvCxnSpPr/>
            <p:nvPr/>
          </p:nvCxnSpPr>
          <p:spPr>
            <a:xfrm>
              <a:off x="61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Connecteur droit 24">
              <a:extLst>
                <a:ext uri="{FF2B5EF4-FFF2-40B4-BE49-F238E27FC236}">
                  <a16:creationId xmlns:a16="http://schemas.microsoft.com/office/drawing/2014/main" id="{B17FD9AF-EB7F-24B2-DC9E-1F4CC5DA2010}"/>
                </a:ext>
              </a:extLst>
            </p:cNvPr>
            <p:cNvCxnSpPr/>
            <p:nvPr/>
          </p:nvCxnSpPr>
          <p:spPr>
            <a:xfrm>
              <a:off x="64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Connecteur droit 25">
              <a:extLst>
                <a:ext uri="{FF2B5EF4-FFF2-40B4-BE49-F238E27FC236}">
                  <a16:creationId xmlns:a16="http://schemas.microsoft.com/office/drawing/2014/main" id="{6980BDCE-A5CC-9111-7FA3-3F566A8F0920}"/>
                </a:ext>
              </a:extLst>
            </p:cNvPr>
            <p:cNvCxnSpPr/>
            <p:nvPr/>
          </p:nvCxnSpPr>
          <p:spPr>
            <a:xfrm>
              <a:off x="68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Connecteur droit 26">
              <a:extLst>
                <a:ext uri="{FF2B5EF4-FFF2-40B4-BE49-F238E27FC236}">
                  <a16:creationId xmlns:a16="http://schemas.microsoft.com/office/drawing/2014/main" id="{817209EA-9788-9E94-2208-930317BAE441}"/>
                </a:ext>
              </a:extLst>
            </p:cNvPr>
            <p:cNvCxnSpPr/>
            <p:nvPr/>
          </p:nvCxnSpPr>
          <p:spPr>
            <a:xfrm>
              <a:off x="71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Connecteur droit 27">
              <a:extLst>
                <a:ext uri="{FF2B5EF4-FFF2-40B4-BE49-F238E27FC236}">
                  <a16:creationId xmlns:a16="http://schemas.microsoft.com/office/drawing/2014/main" id="{A30A7AF6-EB08-9AD5-678B-073713526828}"/>
                </a:ext>
              </a:extLst>
            </p:cNvPr>
            <p:cNvCxnSpPr/>
            <p:nvPr/>
          </p:nvCxnSpPr>
          <p:spPr>
            <a:xfrm>
              <a:off x="7557062" y="2665597"/>
              <a:ext cx="0" cy="5400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Connecteur droit 28">
              <a:extLst>
                <a:ext uri="{FF2B5EF4-FFF2-40B4-BE49-F238E27FC236}">
                  <a16:creationId xmlns:a16="http://schemas.microsoft.com/office/drawing/2014/main" id="{50C3D05B-844C-2328-C692-C5037DB9C421}"/>
                </a:ext>
              </a:extLst>
            </p:cNvPr>
            <p:cNvCxnSpPr/>
            <p:nvPr/>
          </p:nvCxnSpPr>
          <p:spPr>
            <a:xfrm>
              <a:off x="79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Connecteur droit 29">
              <a:extLst>
                <a:ext uri="{FF2B5EF4-FFF2-40B4-BE49-F238E27FC236}">
                  <a16:creationId xmlns:a16="http://schemas.microsoft.com/office/drawing/2014/main" id="{F65E1FCF-712C-D3EC-935B-36194E56778D}"/>
                </a:ext>
              </a:extLst>
            </p:cNvPr>
            <p:cNvCxnSpPr/>
            <p:nvPr/>
          </p:nvCxnSpPr>
          <p:spPr>
            <a:xfrm>
              <a:off x="82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Connecteur droit 30">
              <a:extLst>
                <a:ext uri="{FF2B5EF4-FFF2-40B4-BE49-F238E27FC236}">
                  <a16:creationId xmlns:a16="http://schemas.microsoft.com/office/drawing/2014/main" id="{4D9F2B47-0574-3D64-6828-9CD1765942D5}"/>
                </a:ext>
              </a:extLst>
            </p:cNvPr>
            <p:cNvCxnSpPr/>
            <p:nvPr/>
          </p:nvCxnSpPr>
          <p:spPr>
            <a:xfrm>
              <a:off x="86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Connecteur droit 34">
              <a:extLst>
                <a:ext uri="{FF2B5EF4-FFF2-40B4-BE49-F238E27FC236}">
                  <a16:creationId xmlns:a16="http://schemas.microsoft.com/office/drawing/2014/main" id="{76572BD5-0AF6-D706-C733-BF0E338D8AFB}"/>
                </a:ext>
              </a:extLst>
            </p:cNvPr>
            <p:cNvCxnSpPr/>
            <p:nvPr/>
          </p:nvCxnSpPr>
          <p:spPr>
            <a:xfrm>
              <a:off x="89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Connecteur droit 35">
              <a:extLst>
                <a:ext uri="{FF2B5EF4-FFF2-40B4-BE49-F238E27FC236}">
                  <a16:creationId xmlns:a16="http://schemas.microsoft.com/office/drawing/2014/main" id="{0D2C2669-6CD1-8B7B-CD9E-7C37C94D6A26}"/>
                </a:ext>
              </a:extLst>
            </p:cNvPr>
            <p:cNvCxnSpPr/>
            <p:nvPr/>
          </p:nvCxnSpPr>
          <p:spPr>
            <a:xfrm>
              <a:off x="934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Connecteur droit 36">
              <a:extLst>
                <a:ext uri="{FF2B5EF4-FFF2-40B4-BE49-F238E27FC236}">
                  <a16:creationId xmlns:a16="http://schemas.microsoft.com/office/drawing/2014/main" id="{188D94B8-82BA-2297-A288-C75A3B5491E7}"/>
                </a:ext>
              </a:extLst>
            </p:cNvPr>
            <p:cNvCxnSpPr/>
            <p:nvPr/>
          </p:nvCxnSpPr>
          <p:spPr>
            <a:xfrm>
              <a:off x="97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Connecteur droit 37">
              <a:extLst>
                <a:ext uri="{FF2B5EF4-FFF2-40B4-BE49-F238E27FC236}">
                  <a16:creationId xmlns:a16="http://schemas.microsoft.com/office/drawing/2014/main" id="{D7491F6A-CC29-8FB8-BE0F-65B072320032}"/>
                </a:ext>
              </a:extLst>
            </p:cNvPr>
            <p:cNvCxnSpPr/>
            <p:nvPr/>
          </p:nvCxnSpPr>
          <p:spPr>
            <a:xfrm>
              <a:off x="100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Connecteur droit 38">
              <a:extLst>
                <a:ext uri="{FF2B5EF4-FFF2-40B4-BE49-F238E27FC236}">
                  <a16:creationId xmlns:a16="http://schemas.microsoft.com/office/drawing/2014/main" id="{632A282B-A38D-8D6E-77C3-5D9703AA12BC}"/>
                </a:ext>
              </a:extLst>
            </p:cNvPr>
            <p:cNvCxnSpPr/>
            <p:nvPr/>
          </p:nvCxnSpPr>
          <p:spPr>
            <a:xfrm>
              <a:off x="104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Connecteur droit 39">
              <a:extLst>
                <a:ext uri="{FF2B5EF4-FFF2-40B4-BE49-F238E27FC236}">
                  <a16:creationId xmlns:a16="http://schemas.microsoft.com/office/drawing/2014/main" id="{1B37139F-E05C-4552-1C36-7FFCA8C3A283}"/>
                </a:ext>
              </a:extLst>
            </p:cNvPr>
            <p:cNvCxnSpPr/>
            <p:nvPr/>
          </p:nvCxnSpPr>
          <p:spPr>
            <a:xfrm>
              <a:off x="107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Connecteur droit 40">
              <a:extLst>
                <a:ext uri="{FF2B5EF4-FFF2-40B4-BE49-F238E27FC236}">
                  <a16:creationId xmlns:a16="http://schemas.microsoft.com/office/drawing/2014/main" id="{9D8A9540-B928-E890-44A6-5FDC48ECCA31}"/>
                </a:ext>
              </a:extLst>
            </p:cNvPr>
            <p:cNvCxnSpPr/>
            <p:nvPr/>
          </p:nvCxnSpPr>
          <p:spPr>
            <a:xfrm>
              <a:off x="11149857" y="2737597"/>
              <a:ext cx="0" cy="468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5" name="ZoneTexte 44">
            <a:extLst>
              <a:ext uri="{FF2B5EF4-FFF2-40B4-BE49-F238E27FC236}">
                <a16:creationId xmlns:a16="http://schemas.microsoft.com/office/drawing/2014/main" id="{58F1A9C7-0C40-A6D2-7ECA-2A7229FA58DE}"/>
              </a:ext>
            </a:extLst>
          </p:cNvPr>
          <p:cNvSpPr txBox="1"/>
          <p:nvPr/>
        </p:nvSpPr>
        <p:spPr>
          <a:xfrm>
            <a:off x="1918802" y="3665507"/>
            <a:ext cx="95761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/>
              <a:t> 1 300</a:t>
            </a:r>
          </a:p>
        </p:txBody>
      </p:sp>
      <p:sp>
        <p:nvSpPr>
          <p:cNvPr id="55" name="ZoneTexte 54">
            <a:extLst>
              <a:ext uri="{FF2B5EF4-FFF2-40B4-BE49-F238E27FC236}">
                <a16:creationId xmlns:a16="http://schemas.microsoft.com/office/drawing/2014/main" id="{8BF23C46-498D-2596-A716-E47264734A55}"/>
              </a:ext>
            </a:extLst>
          </p:cNvPr>
          <p:cNvSpPr txBox="1"/>
          <p:nvPr/>
        </p:nvSpPr>
        <p:spPr>
          <a:xfrm>
            <a:off x="5552932" y="3655881"/>
            <a:ext cx="95761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/>
              <a:t> 1 400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973A67CE-D083-B9FF-CBBC-32C6DF649531}"/>
              </a:ext>
            </a:extLst>
          </p:cNvPr>
          <p:cNvSpPr txBox="1"/>
          <p:nvPr/>
        </p:nvSpPr>
        <p:spPr>
          <a:xfrm>
            <a:off x="1235090" y="1544035"/>
            <a:ext cx="7137061" cy="8309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4800" b="1" dirty="0">
                <a:solidFill>
                  <a:srgbClr val="C00000"/>
                </a:solidFill>
                <a:sym typeface="Webdings" panose="05030102010509060703" pitchFamily="18" charset="2"/>
              </a:rPr>
              <a:t>…</a:t>
            </a:r>
            <a:r>
              <a:rPr lang="fr-FR" sz="4800" b="1" dirty="0">
                <a:solidFill>
                  <a:schemeClr val="accent1"/>
                </a:solidFill>
                <a:sym typeface="Webdings" panose="05030102010509060703" pitchFamily="18" charset="2"/>
              </a:rPr>
              <a:t>&lt; 1 499 &lt; </a:t>
            </a:r>
            <a:r>
              <a:rPr lang="fr-FR" sz="4800" b="1" dirty="0">
                <a:solidFill>
                  <a:srgbClr val="C00000"/>
                </a:solidFill>
                <a:sym typeface="Webdings" panose="05030102010509060703" pitchFamily="18" charset="2"/>
              </a:rPr>
              <a:t>…</a:t>
            </a:r>
            <a:endParaRPr lang="fr-FR" sz="48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60423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 animBg="1"/>
      <p:bldP spid="65" grpId="0" animBg="1"/>
      <p:bldP spid="6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2593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2/5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4178DC4-6B2C-F404-E385-1B2D173FBDA9}"/>
              </a:ext>
            </a:extLst>
          </p:cNvPr>
          <p:cNvSpPr/>
          <p:nvPr/>
        </p:nvSpPr>
        <p:spPr>
          <a:xfrm>
            <a:off x="40923" y="4088573"/>
            <a:ext cx="2353779" cy="554467"/>
          </a:xfrm>
          <a:prstGeom prst="rect">
            <a:avLst/>
          </a:prstGeom>
          <a:solidFill>
            <a:schemeClr val="accent6">
              <a:lumMod val="40000"/>
              <a:lumOff val="60000"/>
              <a:alpha val="47843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b="1" dirty="0">
                <a:solidFill>
                  <a:srgbClr val="00B050"/>
                </a:solidFill>
              </a:rPr>
              <a:t>A</a:t>
            </a:r>
            <a:endParaRPr lang="fr-FR" sz="1600" b="1" dirty="0">
              <a:solidFill>
                <a:srgbClr val="00B050"/>
              </a:solidFill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98723F59-CB45-09A6-96B6-A74B2D689E6C}"/>
              </a:ext>
            </a:extLst>
          </p:cNvPr>
          <p:cNvSpPr/>
          <p:nvPr/>
        </p:nvSpPr>
        <p:spPr>
          <a:xfrm>
            <a:off x="2445836" y="4098451"/>
            <a:ext cx="3687061" cy="554467"/>
          </a:xfrm>
          <a:prstGeom prst="rect">
            <a:avLst/>
          </a:prstGeom>
          <a:solidFill>
            <a:schemeClr val="accent6">
              <a:lumMod val="40000"/>
              <a:lumOff val="60000"/>
              <a:alpha val="47843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b="1" dirty="0">
                <a:solidFill>
                  <a:srgbClr val="00B050"/>
                </a:solidFill>
              </a:rPr>
              <a:t>B</a:t>
            </a:r>
            <a:endParaRPr lang="fr-FR" sz="1600" b="1" dirty="0">
              <a:solidFill>
                <a:srgbClr val="00B050"/>
              </a:solidFill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5D2CCB36-B96D-21A7-8251-5BD194CD30CD}"/>
              </a:ext>
            </a:extLst>
          </p:cNvPr>
          <p:cNvSpPr/>
          <p:nvPr/>
        </p:nvSpPr>
        <p:spPr>
          <a:xfrm>
            <a:off x="6139947" y="4088574"/>
            <a:ext cx="2962142" cy="554467"/>
          </a:xfrm>
          <a:prstGeom prst="rect">
            <a:avLst/>
          </a:prstGeom>
          <a:solidFill>
            <a:srgbClr val="FF0000">
              <a:alpha val="47843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b="1" dirty="0">
                <a:solidFill>
                  <a:schemeClr val="bg1"/>
                </a:solidFill>
              </a:rPr>
              <a:t>C</a:t>
            </a:r>
            <a:endParaRPr lang="fr-FR" sz="1600" b="1" dirty="0">
              <a:solidFill>
                <a:schemeClr val="bg1"/>
              </a:solidFill>
            </a:endParaRPr>
          </a:p>
        </p:txBody>
      </p:sp>
      <p:grpSp>
        <p:nvGrpSpPr>
          <p:cNvPr id="34" name="Groupe 33">
            <a:extLst>
              <a:ext uri="{FF2B5EF4-FFF2-40B4-BE49-F238E27FC236}">
                <a16:creationId xmlns:a16="http://schemas.microsoft.com/office/drawing/2014/main" id="{A9F8EBCC-D3C3-1408-5BFA-C0979F855A66}"/>
              </a:ext>
            </a:extLst>
          </p:cNvPr>
          <p:cNvGrpSpPr/>
          <p:nvPr/>
        </p:nvGrpSpPr>
        <p:grpSpPr>
          <a:xfrm>
            <a:off x="-1295644" y="4118115"/>
            <a:ext cx="11148398" cy="540000"/>
            <a:chOff x="349857" y="2665597"/>
            <a:chExt cx="10800000" cy="540000"/>
          </a:xfrm>
        </p:grpSpPr>
        <p:cxnSp>
          <p:nvCxnSpPr>
            <p:cNvPr id="43" name="Connecteur droit 42">
              <a:extLst>
                <a:ext uri="{FF2B5EF4-FFF2-40B4-BE49-F238E27FC236}">
                  <a16:creationId xmlns:a16="http://schemas.microsoft.com/office/drawing/2014/main" id="{C211A2A9-6A2C-1468-5F2A-86E3AD736C6A}"/>
                </a:ext>
              </a:extLst>
            </p:cNvPr>
            <p:cNvCxnSpPr/>
            <p:nvPr/>
          </p:nvCxnSpPr>
          <p:spPr>
            <a:xfrm>
              <a:off x="349857" y="3200400"/>
              <a:ext cx="108000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Connecteur droit 47">
              <a:extLst>
                <a:ext uri="{FF2B5EF4-FFF2-40B4-BE49-F238E27FC236}">
                  <a16:creationId xmlns:a16="http://schemas.microsoft.com/office/drawing/2014/main" id="{0B00810A-2D48-BC6A-8F52-6AC333855825}"/>
                </a:ext>
              </a:extLst>
            </p:cNvPr>
            <p:cNvCxnSpPr/>
            <p:nvPr/>
          </p:nvCxnSpPr>
          <p:spPr>
            <a:xfrm>
              <a:off x="353832" y="2665597"/>
              <a:ext cx="0" cy="54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Connecteur droit 48">
              <a:extLst>
                <a:ext uri="{FF2B5EF4-FFF2-40B4-BE49-F238E27FC236}">
                  <a16:creationId xmlns:a16="http://schemas.microsoft.com/office/drawing/2014/main" id="{BB90DCA5-749E-F470-9C5C-EA5002AAE53D}"/>
                </a:ext>
              </a:extLst>
            </p:cNvPr>
            <p:cNvCxnSpPr/>
            <p:nvPr/>
          </p:nvCxnSpPr>
          <p:spPr>
            <a:xfrm>
              <a:off x="7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Connecteur droit 49">
              <a:extLst>
                <a:ext uri="{FF2B5EF4-FFF2-40B4-BE49-F238E27FC236}">
                  <a16:creationId xmlns:a16="http://schemas.microsoft.com/office/drawing/2014/main" id="{C4AC3744-3ED9-F063-5F07-D7CA3A44010D}"/>
                </a:ext>
              </a:extLst>
            </p:cNvPr>
            <p:cNvCxnSpPr/>
            <p:nvPr/>
          </p:nvCxnSpPr>
          <p:spPr>
            <a:xfrm>
              <a:off x="10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Connecteur droit 50">
              <a:extLst>
                <a:ext uri="{FF2B5EF4-FFF2-40B4-BE49-F238E27FC236}">
                  <a16:creationId xmlns:a16="http://schemas.microsoft.com/office/drawing/2014/main" id="{57B7B198-13D2-E4DB-AEC1-E01586923BB2}"/>
                </a:ext>
              </a:extLst>
            </p:cNvPr>
            <p:cNvCxnSpPr/>
            <p:nvPr/>
          </p:nvCxnSpPr>
          <p:spPr>
            <a:xfrm>
              <a:off x="14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Connecteur droit 51">
              <a:extLst>
                <a:ext uri="{FF2B5EF4-FFF2-40B4-BE49-F238E27FC236}">
                  <a16:creationId xmlns:a16="http://schemas.microsoft.com/office/drawing/2014/main" id="{26C68ABF-257F-94E1-87A3-B93AB0ADE1BE}"/>
                </a:ext>
              </a:extLst>
            </p:cNvPr>
            <p:cNvCxnSpPr/>
            <p:nvPr/>
          </p:nvCxnSpPr>
          <p:spPr>
            <a:xfrm>
              <a:off x="17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Connecteur droit 52">
              <a:extLst>
                <a:ext uri="{FF2B5EF4-FFF2-40B4-BE49-F238E27FC236}">
                  <a16:creationId xmlns:a16="http://schemas.microsoft.com/office/drawing/2014/main" id="{D71DCF87-F1D3-E243-4408-66786B39AC51}"/>
                </a:ext>
              </a:extLst>
            </p:cNvPr>
            <p:cNvCxnSpPr/>
            <p:nvPr/>
          </p:nvCxnSpPr>
          <p:spPr>
            <a:xfrm>
              <a:off x="214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Connecteur droit 53">
              <a:extLst>
                <a:ext uri="{FF2B5EF4-FFF2-40B4-BE49-F238E27FC236}">
                  <a16:creationId xmlns:a16="http://schemas.microsoft.com/office/drawing/2014/main" id="{72B69487-8004-328E-4E19-076EA50A1EE8}"/>
                </a:ext>
              </a:extLst>
            </p:cNvPr>
            <p:cNvCxnSpPr/>
            <p:nvPr/>
          </p:nvCxnSpPr>
          <p:spPr>
            <a:xfrm>
              <a:off x="25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Connecteur droit 54">
              <a:extLst>
                <a:ext uri="{FF2B5EF4-FFF2-40B4-BE49-F238E27FC236}">
                  <a16:creationId xmlns:a16="http://schemas.microsoft.com/office/drawing/2014/main" id="{84A8C0E7-9E1A-2A7C-6DD5-5FADFD0F87CC}"/>
                </a:ext>
              </a:extLst>
            </p:cNvPr>
            <p:cNvCxnSpPr/>
            <p:nvPr/>
          </p:nvCxnSpPr>
          <p:spPr>
            <a:xfrm>
              <a:off x="28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Connecteur droit 55">
              <a:extLst>
                <a:ext uri="{FF2B5EF4-FFF2-40B4-BE49-F238E27FC236}">
                  <a16:creationId xmlns:a16="http://schemas.microsoft.com/office/drawing/2014/main" id="{9B040401-3BE7-07F2-C441-6A48F8BD05FD}"/>
                </a:ext>
              </a:extLst>
            </p:cNvPr>
            <p:cNvCxnSpPr/>
            <p:nvPr/>
          </p:nvCxnSpPr>
          <p:spPr>
            <a:xfrm>
              <a:off x="32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Connecteur droit 56">
              <a:extLst>
                <a:ext uri="{FF2B5EF4-FFF2-40B4-BE49-F238E27FC236}">
                  <a16:creationId xmlns:a16="http://schemas.microsoft.com/office/drawing/2014/main" id="{282BBE0A-9371-A9D7-B9BF-59A696537823}"/>
                </a:ext>
              </a:extLst>
            </p:cNvPr>
            <p:cNvCxnSpPr/>
            <p:nvPr/>
          </p:nvCxnSpPr>
          <p:spPr>
            <a:xfrm>
              <a:off x="35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Connecteur droit 57">
              <a:extLst>
                <a:ext uri="{FF2B5EF4-FFF2-40B4-BE49-F238E27FC236}">
                  <a16:creationId xmlns:a16="http://schemas.microsoft.com/office/drawing/2014/main" id="{7AF4A970-1629-DA72-9BFA-C599437F0416}"/>
                </a:ext>
              </a:extLst>
            </p:cNvPr>
            <p:cNvCxnSpPr/>
            <p:nvPr/>
          </p:nvCxnSpPr>
          <p:spPr>
            <a:xfrm>
              <a:off x="3953455" y="2665597"/>
              <a:ext cx="0" cy="5400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Connecteur droit 58">
              <a:extLst>
                <a:ext uri="{FF2B5EF4-FFF2-40B4-BE49-F238E27FC236}">
                  <a16:creationId xmlns:a16="http://schemas.microsoft.com/office/drawing/2014/main" id="{79B6A5E5-C69C-F0CF-79E7-9B8E8056549B}"/>
                </a:ext>
              </a:extLst>
            </p:cNvPr>
            <p:cNvCxnSpPr/>
            <p:nvPr/>
          </p:nvCxnSpPr>
          <p:spPr>
            <a:xfrm>
              <a:off x="43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Connecteur droit 59">
              <a:extLst>
                <a:ext uri="{FF2B5EF4-FFF2-40B4-BE49-F238E27FC236}">
                  <a16:creationId xmlns:a16="http://schemas.microsoft.com/office/drawing/2014/main" id="{78B3D613-FB40-02A2-3323-EA34467C57B6}"/>
                </a:ext>
              </a:extLst>
            </p:cNvPr>
            <p:cNvCxnSpPr/>
            <p:nvPr/>
          </p:nvCxnSpPr>
          <p:spPr>
            <a:xfrm>
              <a:off x="46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Connecteur droit 60">
              <a:extLst>
                <a:ext uri="{FF2B5EF4-FFF2-40B4-BE49-F238E27FC236}">
                  <a16:creationId xmlns:a16="http://schemas.microsoft.com/office/drawing/2014/main" id="{735A9080-78D7-F0A8-8CE3-DEC917EBF244}"/>
                </a:ext>
              </a:extLst>
            </p:cNvPr>
            <p:cNvCxnSpPr/>
            <p:nvPr/>
          </p:nvCxnSpPr>
          <p:spPr>
            <a:xfrm>
              <a:off x="50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Connecteur droit 61">
              <a:extLst>
                <a:ext uri="{FF2B5EF4-FFF2-40B4-BE49-F238E27FC236}">
                  <a16:creationId xmlns:a16="http://schemas.microsoft.com/office/drawing/2014/main" id="{034BC5CF-E04E-C83D-C7C8-DED0F505AF40}"/>
                </a:ext>
              </a:extLst>
            </p:cNvPr>
            <p:cNvCxnSpPr/>
            <p:nvPr/>
          </p:nvCxnSpPr>
          <p:spPr>
            <a:xfrm>
              <a:off x="53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Connecteur droit 62">
              <a:extLst>
                <a:ext uri="{FF2B5EF4-FFF2-40B4-BE49-F238E27FC236}">
                  <a16:creationId xmlns:a16="http://schemas.microsoft.com/office/drawing/2014/main" id="{EBAB574E-6247-4D0C-4480-BDADE26E98B3}"/>
                </a:ext>
              </a:extLst>
            </p:cNvPr>
            <p:cNvCxnSpPr/>
            <p:nvPr/>
          </p:nvCxnSpPr>
          <p:spPr>
            <a:xfrm>
              <a:off x="574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Connecteur droit 63">
              <a:extLst>
                <a:ext uri="{FF2B5EF4-FFF2-40B4-BE49-F238E27FC236}">
                  <a16:creationId xmlns:a16="http://schemas.microsoft.com/office/drawing/2014/main" id="{3AD8566D-6835-6181-3541-DEA8D865F33F}"/>
                </a:ext>
              </a:extLst>
            </p:cNvPr>
            <p:cNvCxnSpPr/>
            <p:nvPr/>
          </p:nvCxnSpPr>
          <p:spPr>
            <a:xfrm>
              <a:off x="61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Connecteur droit 64">
              <a:extLst>
                <a:ext uri="{FF2B5EF4-FFF2-40B4-BE49-F238E27FC236}">
                  <a16:creationId xmlns:a16="http://schemas.microsoft.com/office/drawing/2014/main" id="{13220161-A811-A2AC-0276-E95BADDB58D4}"/>
                </a:ext>
              </a:extLst>
            </p:cNvPr>
            <p:cNvCxnSpPr/>
            <p:nvPr/>
          </p:nvCxnSpPr>
          <p:spPr>
            <a:xfrm>
              <a:off x="64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Connecteur droit 65">
              <a:extLst>
                <a:ext uri="{FF2B5EF4-FFF2-40B4-BE49-F238E27FC236}">
                  <a16:creationId xmlns:a16="http://schemas.microsoft.com/office/drawing/2014/main" id="{62421C27-0E0D-5E16-A6FC-8CAACF9335C2}"/>
                </a:ext>
              </a:extLst>
            </p:cNvPr>
            <p:cNvCxnSpPr/>
            <p:nvPr/>
          </p:nvCxnSpPr>
          <p:spPr>
            <a:xfrm>
              <a:off x="68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Connecteur droit 66">
              <a:extLst>
                <a:ext uri="{FF2B5EF4-FFF2-40B4-BE49-F238E27FC236}">
                  <a16:creationId xmlns:a16="http://schemas.microsoft.com/office/drawing/2014/main" id="{C519C373-6F19-EC15-F930-0143C4A40254}"/>
                </a:ext>
              </a:extLst>
            </p:cNvPr>
            <p:cNvCxnSpPr/>
            <p:nvPr/>
          </p:nvCxnSpPr>
          <p:spPr>
            <a:xfrm>
              <a:off x="71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Connecteur droit 67">
              <a:extLst>
                <a:ext uri="{FF2B5EF4-FFF2-40B4-BE49-F238E27FC236}">
                  <a16:creationId xmlns:a16="http://schemas.microsoft.com/office/drawing/2014/main" id="{CB1F5DE4-C7B2-90D3-55FC-3D9ABBD88C86}"/>
                </a:ext>
              </a:extLst>
            </p:cNvPr>
            <p:cNvCxnSpPr/>
            <p:nvPr/>
          </p:nvCxnSpPr>
          <p:spPr>
            <a:xfrm>
              <a:off x="7557062" y="2665597"/>
              <a:ext cx="0" cy="5400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Connecteur droit 68">
              <a:extLst>
                <a:ext uri="{FF2B5EF4-FFF2-40B4-BE49-F238E27FC236}">
                  <a16:creationId xmlns:a16="http://schemas.microsoft.com/office/drawing/2014/main" id="{2D79C741-9F12-7F5F-2F26-7DFD8EE73C3F}"/>
                </a:ext>
              </a:extLst>
            </p:cNvPr>
            <p:cNvCxnSpPr/>
            <p:nvPr/>
          </p:nvCxnSpPr>
          <p:spPr>
            <a:xfrm>
              <a:off x="79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Connecteur droit 69">
              <a:extLst>
                <a:ext uri="{FF2B5EF4-FFF2-40B4-BE49-F238E27FC236}">
                  <a16:creationId xmlns:a16="http://schemas.microsoft.com/office/drawing/2014/main" id="{9A153F94-0071-247D-BCC8-D4B6C4774784}"/>
                </a:ext>
              </a:extLst>
            </p:cNvPr>
            <p:cNvCxnSpPr/>
            <p:nvPr/>
          </p:nvCxnSpPr>
          <p:spPr>
            <a:xfrm>
              <a:off x="82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Connecteur droit 71">
              <a:extLst>
                <a:ext uri="{FF2B5EF4-FFF2-40B4-BE49-F238E27FC236}">
                  <a16:creationId xmlns:a16="http://schemas.microsoft.com/office/drawing/2014/main" id="{988D607F-EE16-8D7E-1537-DBBC10A438EB}"/>
                </a:ext>
              </a:extLst>
            </p:cNvPr>
            <p:cNvCxnSpPr/>
            <p:nvPr/>
          </p:nvCxnSpPr>
          <p:spPr>
            <a:xfrm>
              <a:off x="86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Connecteur droit 72">
              <a:extLst>
                <a:ext uri="{FF2B5EF4-FFF2-40B4-BE49-F238E27FC236}">
                  <a16:creationId xmlns:a16="http://schemas.microsoft.com/office/drawing/2014/main" id="{F7A3CE22-4650-2AF6-E6E4-8D5D7272011C}"/>
                </a:ext>
              </a:extLst>
            </p:cNvPr>
            <p:cNvCxnSpPr/>
            <p:nvPr/>
          </p:nvCxnSpPr>
          <p:spPr>
            <a:xfrm>
              <a:off x="89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Connecteur droit 73">
              <a:extLst>
                <a:ext uri="{FF2B5EF4-FFF2-40B4-BE49-F238E27FC236}">
                  <a16:creationId xmlns:a16="http://schemas.microsoft.com/office/drawing/2014/main" id="{99F10090-A9FF-A576-7722-9C4163720217}"/>
                </a:ext>
              </a:extLst>
            </p:cNvPr>
            <p:cNvCxnSpPr/>
            <p:nvPr/>
          </p:nvCxnSpPr>
          <p:spPr>
            <a:xfrm>
              <a:off x="934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Connecteur droit 74">
              <a:extLst>
                <a:ext uri="{FF2B5EF4-FFF2-40B4-BE49-F238E27FC236}">
                  <a16:creationId xmlns:a16="http://schemas.microsoft.com/office/drawing/2014/main" id="{561A19F5-2BDD-CBE5-F83C-E85406361788}"/>
                </a:ext>
              </a:extLst>
            </p:cNvPr>
            <p:cNvCxnSpPr/>
            <p:nvPr/>
          </p:nvCxnSpPr>
          <p:spPr>
            <a:xfrm>
              <a:off x="97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Connecteur droit 75">
              <a:extLst>
                <a:ext uri="{FF2B5EF4-FFF2-40B4-BE49-F238E27FC236}">
                  <a16:creationId xmlns:a16="http://schemas.microsoft.com/office/drawing/2014/main" id="{88C48D49-C29E-C7BA-22D1-33FDC7631B94}"/>
                </a:ext>
              </a:extLst>
            </p:cNvPr>
            <p:cNvCxnSpPr/>
            <p:nvPr/>
          </p:nvCxnSpPr>
          <p:spPr>
            <a:xfrm>
              <a:off x="100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Connecteur droit 76">
              <a:extLst>
                <a:ext uri="{FF2B5EF4-FFF2-40B4-BE49-F238E27FC236}">
                  <a16:creationId xmlns:a16="http://schemas.microsoft.com/office/drawing/2014/main" id="{A3479D2D-9DC3-CCBE-281A-34EB7E6489F5}"/>
                </a:ext>
              </a:extLst>
            </p:cNvPr>
            <p:cNvCxnSpPr/>
            <p:nvPr/>
          </p:nvCxnSpPr>
          <p:spPr>
            <a:xfrm>
              <a:off x="104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Connecteur droit 77">
              <a:extLst>
                <a:ext uri="{FF2B5EF4-FFF2-40B4-BE49-F238E27FC236}">
                  <a16:creationId xmlns:a16="http://schemas.microsoft.com/office/drawing/2014/main" id="{254BE4DA-23CA-5609-7751-3E14BAE39DF4}"/>
                </a:ext>
              </a:extLst>
            </p:cNvPr>
            <p:cNvCxnSpPr/>
            <p:nvPr/>
          </p:nvCxnSpPr>
          <p:spPr>
            <a:xfrm>
              <a:off x="107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Connecteur droit 78">
              <a:extLst>
                <a:ext uri="{FF2B5EF4-FFF2-40B4-BE49-F238E27FC236}">
                  <a16:creationId xmlns:a16="http://schemas.microsoft.com/office/drawing/2014/main" id="{0A38547B-7CC6-CFC5-8314-E985EBD07046}"/>
                </a:ext>
              </a:extLst>
            </p:cNvPr>
            <p:cNvCxnSpPr/>
            <p:nvPr/>
          </p:nvCxnSpPr>
          <p:spPr>
            <a:xfrm>
              <a:off x="11149857" y="2737597"/>
              <a:ext cx="0" cy="468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0" name="ZoneTexte 79">
            <a:extLst>
              <a:ext uri="{FF2B5EF4-FFF2-40B4-BE49-F238E27FC236}">
                <a16:creationId xmlns:a16="http://schemas.microsoft.com/office/drawing/2014/main" id="{D97FCE78-E592-0924-A141-E23B3360C5F5}"/>
              </a:ext>
            </a:extLst>
          </p:cNvPr>
          <p:cNvSpPr txBox="1"/>
          <p:nvPr/>
        </p:nvSpPr>
        <p:spPr>
          <a:xfrm>
            <a:off x="1918802" y="3665507"/>
            <a:ext cx="95761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/>
              <a:t> 1 300</a:t>
            </a:r>
          </a:p>
        </p:txBody>
      </p:sp>
      <p:sp>
        <p:nvSpPr>
          <p:cNvPr id="81" name="ZoneTexte 80">
            <a:extLst>
              <a:ext uri="{FF2B5EF4-FFF2-40B4-BE49-F238E27FC236}">
                <a16:creationId xmlns:a16="http://schemas.microsoft.com/office/drawing/2014/main" id="{BFAA62C0-7980-EF8E-17ED-7A81BD211206}"/>
              </a:ext>
            </a:extLst>
          </p:cNvPr>
          <p:cNvSpPr txBox="1"/>
          <p:nvPr/>
        </p:nvSpPr>
        <p:spPr>
          <a:xfrm>
            <a:off x="5552932" y="3655881"/>
            <a:ext cx="95761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/>
              <a:t> 1 400</a:t>
            </a:r>
          </a:p>
        </p:txBody>
      </p:sp>
      <p:sp>
        <p:nvSpPr>
          <p:cNvPr id="82" name="ZoneTexte 81">
            <a:extLst>
              <a:ext uri="{FF2B5EF4-FFF2-40B4-BE49-F238E27FC236}">
                <a16:creationId xmlns:a16="http://schemas.microsoft.com/office/drawing/2014/main" id="{18EA74B1-6C38-965B-2E8D-6FF7C82898CF}"/>
              </a:ext>
            </a:extLst>
          </p:cNvPr>
          <p:cNvSpPr txBox="1"/>
          <p:nvPr/>
        </p:nvSpPr>
        <p:spPr>
          <a:xfrm>
            <a:off x="1235090" y="1544035"/>
            <a:ext cx="7137061" cy="8309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4800" b="1" dirty="0">
                <a:solidFill>
                  <a:srgbClr val="C00000"/>
                </a:solidFill>
                <a:sym typeface="Webdings" panose="05030102010509060703" pitchFamily="18" charset="2"/>
              </a:rPr>
              <a:t>1 400 </a:t>
            </a:r>
            <a:r>
              <a:rPr lang="fr-FR" sz="4800" b="1" dirty="0">
                <a:solidFill>
                  <a:schemeClr val="accent1"/>
                </a:solidFill>
                <a:sym typeface="Webdings" panose="05030102010509060703" pitchFamily="18" charset="2"/>
              </a:rPr>
              <a:t>&lt; 1 499 &lt; </a:t>
            </a:r>
            <a:r>
              <a:rPr lang="fr-FR" sz="4800" b="1" dirty="0">
                <a:solidFill>
                  <a:srgbClr val="C00000"/>
                </a:solidFill>
                <a:sym typeface="Webdings" panose="05030102010509060703" pitchFamily="18" charset="2"/>
              </a:rPr>
              <a:t>1 500</a:t>
            </a:r>
            <a:endParaRPr lang="fr-FR" sz="48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671239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4986" y="181662"/>
            <a:ext cx="7886700" cy="988409"/>
          </a:xfrm>
        </p:spPr>
        <p:txBody>
          <a:bodyPr>
            <a:normAutofit fontScale="90000"/>
          </a:bodyPr>
          <a:lstStyle/>
          <a:p>
            <a:r>
              <a:rPr lang="fr-FR" dirty="0"/>
              <a:t>Écris la zone où placer le nombre et complète.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3/5</a:t>
            </a: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614EE1E1-A611-8E3C-2CAC-58715F0372C2}"/>
              </a:ext>
            </a:extLst>
          </p:cNvPr>
          <p:cNvSpPr/>
          <p:nvPr/>
        </p:nvSpPr>
        <p:spPr>
          <a:xfrm>
            <a:off x="40923" y="4088573"/>
            <a:ext cx="2353779" cy="554467"/>
          </a:xfrm>
          <a:prstGeom prst="rect">
            <a:avLst/>
          </a:prstGeom>
          <a:solidFill>
            <a:schemeClr val="accent6">
              <a:lumMod val="40000"/>
              <a:lumOff val="60000"/>
              <a:alpha val="47843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b="1" dirty="0">
                <a:solidFill>
                  <a:srgbClr val="00B050"/>
                </a:solidFill>
              </a:rPr>
              <a:t>A</a:t>
            </a:r>
            <a:endParaRPr lang="fr-FR" sz="1600" b="1" dirty="0">
              <a:solidFill>
                <a:srgbClr val="00B050"/>
              </a:solidFill>
            </a:endParaRPr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C00D7AAA-5D07-2C63-B504-6C136C07678A}"/>
              </a:ext>
            </a:extLst>
          </p:cNvPr>
          <p:cNvSpPr/>
          <p:nvPr/>
        </p:nvSpPr>
        <p:spPr>
          <a:xfrm>
            <a:off x="2445836" y="4098451"/>
            <a:ext cx="3687061" cy="554467"/>
          </a:xfrm>
          <a:prstGeom prst="rect">
            <a:avLst/>
          </a:prstGeom>
          <a:solidFill>
            <a:schemeClr val="accent6">
              <a:lumMod val="40000"/>
              <a:lumOff val="60000"/>
              <a:alpha val="47843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b="1" dirty="0">
                <a:solidFill>
                  <a:srgbClr val="00B050"/>
                </a:solidFill>
              </a:rPr>
              <a:t>B</a:t>
            </a:r>
            <a:endParaRPr lang="fr-FR" sz="1600" b="1" dirty="0">
              <a:solidFill>
                <a:srgbClr val="00B050"/>
              </a:solidFill>
            </a:endParaRP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70942824-F6DA-3E0E-0EFF-ABEA573AA481}"/>
              </a:ext>
            </a:extLst>
          </p:cNvPr>
          <p:cNvSpPr/>
          <p:nvPr/>
        </p:nvSpPr>
        <p:spPr>
          <a:xfrm>
            <a:off x="6139947" y="4088574"/>
            <a:ext cx="2962142" cy="554467"/>
          </a:xfrm>
          <a:prstGeom prst="rect">
            <a:avLst/>
          </a:prstGeom>
          <a:solidFill>
            <a:schemeClr val="accent6">
              <a:lumMod val="40000"/>
              <a:lumOff val="60000"/>
              <a:alpha val="47843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b="1" dirty="0">
                <a:solidFill>
                  <a:srgbClr val="00B050"/>
                </a:solidFill>
              </a:rPr>
              <a:t>C</a:t>
            </a:r>
            <a:endParaRPr lang="fr-FR" sz="1600" b="1" dirty="0">
              <a:solidFill>
                <a:srgbClr val="00B050"/>
              </a:solidFill>
            </a:endParaRPr>
          </a:p>
        </p:txBody>
      </p:sp>
      <p:grpSp>
        <p:nvGrpSpPr>
          <p:cNvPr id="5" name="Groupe 4">
            <a:extLst>
              <a:ext uri="{FF2B5EF4-FFF2-40B4-BE49-F238E27FC236}">
                <a16:creationId xmlns:a16="http://schemas.microsoft.com/office/drawing/2014/main" id="{94292B7B-1F99-CE6E-4C51-B0D40FA80EEF}"/>
              </a:ext>
            </a:extLst>
          </p:cNvPr>
          <p:cNvGrpSpPr/>
          <p:nvPr/>
        </p:nvGrpSpPr>
        <p:grpSpPr>
          <a:xfrm>
            <a:off x="-1295644" y="4118115"/>
            <a:ext cx="11148398" cy="540000"/>
            <a:chOff x="349857" y="2665597"/>
            <a:chExt cx="10800000" cy="540000"/>
          </a:xfrm>
        </p:grpSpPr>
        <p:cxnSp>
          <p:nvCxnSpPr>
            <p:cNvPr id="7" name="Connecteur droit 6">
              <a:extLst>
                <a:ext uri="{FF2B5EF4-FFF2-40B4-BE49-F238E27FC236}">
                  <a16:creationId xmlns:a16="http://schemas.microsoft.com/office/drawing/2014/main" id="{8C60928C-9162-FB56-6F7D-FF449622EB27}"/>
                </a:ext>
              </a:extLst>
            </p:cNvPr>
            <p:cNvCxnSpPr/>
            <p:nvPr/>
          </p:nvCxnSpPr>
          <p:spPr>
            <a:xfrm>
              <a:off x="349857" y="3200400"/>
              <a:ext cx="108000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Connecteur droit 7">
              <a:extLst>
                <a:ext uri="{FF2B5EF4-FFF2-40B4-BE49-F238E27FC236}">
                  <a16:creationId xmlns:a16="http://schemas.microsoft.com/office/drawing/2014/main" id="{1441957D-CF5E-EBFB-72C5-9EEB2EBD58D8}"/>
                </a:ext>
              </a:extLst>
            </p:cNvPr>
            <p:cNvCxnSpPr/>
            <p:nvPr/>
          </p:nvCxnSpPr>
          <p:spPr>
            <a:xfrm>
              <a:off x="353832" y="2665597"/>
              <a:ext cx="0" cy="54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Connecteur droit 8">
              <a:extLst>
                <a:ext uri="{FF2B5EF4-FFF2-40B4-BE49-F238E27FC236}">
                  <a16:creationId xmlns:a16="http://schemas.microsoft.com/office/drawing/2014/main" id="{7933CBBB-CFAD-7D38-35E8-6E08A2CE93F4}"/>
                </a:ext>
              </a:extLst>
            </p:cNvPr>
            <p:cNvCxnSpPr/>
            <p:nvPr/>
          </p:nvCxnSpPr>
          <p:spPr>
            <a:xfrm>
              <a:off x="7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Connecteur droit 9">
              <a:extLst>
                <a:ext uri="{FF2B5EF4-FFF2-40B4-BE49-F238E27FC236}">
                  <a16:creationId xmlns:a16="http://schemas.microsoft.com/office/drawing/2014/main" id="{2AA1FD08-2B60-2993-6350-0BCF15E1B897}"/>
                </a:ext>
              </a:extLst>
            </p:cNvPr>
            <p:cNvCxnSpPr/>
            <p:nvPr/>
          </p:nvCxnSpPr>
          <p:spPr>
            <a:xfrm>
              <a:off x="10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Connecteur droit 10">
              <a:extLst>
                <a:ext uri="{FF2B5EF4-FFF2-40B4-BE49-F238E27FC236}">
                  <a16:creationId xmlns:a16="http://schemas.microsoft.com/office/drawing/2014/main" id="{483F1EEC-DEED-4A0A-E784-7808D494629D}"/>
                </a:ext>
              </a:extLst>
            </p:cNvPr>
            <p:cNvCxnSpPr/>
            <p:nvPr/>
          </p:nvCxnSpPr>
          <p:spPr>
            <a:xfrm>
              <a:off x="14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Connecteur droit 11">
              <a:extLst>
                <a:ext uri="{FF2B5EF4-FFF2-40B4-BE49-F238E27FC236}">
                  <a16:creationId xmlns:a16="http://schemas.microsoft.com/office/drawing/2014/main" id="{D891A1CE-E5C9-0B71-2F74-3BCA78E3150A}"/>
                </a:ext>
              </a:extLst>
            </p:cNvPr>
            <p:cNvCxnSpPr/>
            <p:nvPr/>
          </p:nvCxnSpPr>
          <p:spPr>
            <a:xfrm>
              <a:off x="17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Connecteur droit 12">
              <a:extLst>
                <a:ext uri="{FF2B5EF4-FFF2-40B4-BE49-F238E27FC236}">
                  <a16:creationId xmlns:a16="http://schemas.microsoft.com/office/drawing/2014/main" id="{9A800B17-02BB-BCD3-10C0-68E5EC732E8D}"/>
                </a:ext>
              </a:extLst>
            </p:cNvPr>
            <p:cNvCxnSpPr/>
            <p:nvPr/>
          </p:nvCxnSpPr>
          <p:spPr>
            <a:xfrm>
              <a:off x="214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Connecteur droit 13">
              <a:extLst>
                <a:ext uri="{FF2B5EF4-FFF2-40B4-BE49-F238E27FC236}">
                  <a16:creationId xmlns:a16="http://schemas.microsoft.com/office/drawing/2014/main" id="{9F46DF72-FBC4-9C2D-F977-CB6C7493CEF5}"/>
                </a:ext>
              </a:extLst>
            </p:cNvPr>
            <p:cNvCxnSpPr/>
            <p:nvPr/>
          </p:nvCxnSpPr>
          <p:spPr>
            <a:xfrm>
              <a:off x="25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Connecteur droit 14">
              <a:extLst>
                <a:ext uri="{FF2B5EF4-FFF2-40B4-BE49-F238E27FC236}">
                  <a16:creationId xmlns:a16="http://schemas.microsoft.com/office/drawing/2014/main" id="{E62F165E-F1AE-D345-9A41-F99626526E4B}"/>
                </a:ext>
              </a:extLst>
            </p:cNvPr>
            <p:cNvCxnSpPr/>
            <p:nvPr/>
          </p:nvCxnSpPr>
          <p:spPr>
            <a:xfrm>
              <a:off x="28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Connecteur droit 15">
              <a:extLst>
                <a:ext uri="{FF2B5EF4-FFF2-40B4-BE49-F238E27FC236}">
                  <a16:creationId xmlns:a16="http://schemas.microsoft.com/office/drawing/2014/main" id="{64B56358-3C9A-7306-54EB-5200E3F65544}"/>
                </a:ext>
              </a:extLst>
            </p:cNvPr>
            <p:cNvCxnSpPr/>
            <p:nvPr/>
          </p:nvCxnSpPr>
          <p:spPr>
            <a:xfrm>
              <a:off x="32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Connecteur droit 16">
              <a:extLst>
                <a:ext uri="{FF2B5EF4-FFF2-40B4-BE49-F238E27FC236}">
                  <a16:creationId xmlns:a16="http://schemas.microsoft.com/office/drawing/2014/main" id="{0AF0F757-66A0-634F-6604-9A068794497D}"/>
                </a:ext>
              </a:extLst>
            </p:cNvPr>
            <p:cNvCxnSpPr/>
            <p:nvPr/>
          </p:nvCxnSpPr>
          <p:spPr>
            <a:xfrm>
              <a:off x="35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Connecteur droit 17">
              <a:extLst>
                <a:ext uri="{FF2B5EF4-FFF2-40B4-BE49-F238E27FC236}">
                  <a16:creationId xmlns:a16="http://schemas.microsoft.com/office/drawing/2014/main" id="{24197C37-0ABF-0A2F-F3A6-452BC287DB9D}"/>
                </a:ext>
              </a:extLst>
            </p:cNvPr>
            <p:cNvCxnSpPr/>
            <p:nvPr/>
          </p:nvCxnSpPr>
          <p:spPr>
            <a:xfrm>
              <a:off x="3953455" y="2665597"/>
              <a:ext cx="0" cy="5400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Connecteur droit 18">
              <a:extLst>
                <a:ext uri="{FF2B5EF4-FFF2-40B4-BE49-F238E27FC236}">
                  <a16:creationId xmlns:a16="http://schemas.microsoft.com/office/drawing/2014/main" id="{3836D555-236F-74C3-FD38-950664033721}"/>
                </a:ext>
              </a:extLst>
            </p:cNvPr>
            <p:cNvCxnSpPr/>
            <p:nvPr/>
          </p:nvCxnSpPr>
          <p:spPr>
            <a:xfrm>
              <a:off x="43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Connecteur droit 19">
              <a:extLst>
                <a:ext uri="{FF2B5EF4-FFF2-40B4-BE49-F238E27FC236}">
                  <a16:creationId xmlns:a16="http://schemas.microsoft.com/office/drawing/2014/main" id="{D46B6B9A-0685-2242-A6B4-80348387A4EA}"/>
                </a:ext>
              </a:extLst>
            </p:cNvPr>
            <p:cNvCxnSpPr/>
            <p:nvPr/>
          </p:nvCxnSpPr>
          <p:spPr>
            <a:xfrm>
              <a:off x="46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Connecteur droit 20">
              <a:extLst>
                <a:ext uri="{FF2B5EF4-FFF2-40B4-BE49-F238E27FC236}">
                  <a16:creationId xmlns:a16="http://schemas.microsoft.com/office/drawing/2014/main" id="{71D8C8F1-1C1F-C430-697D-27FE2E78C4B0}"/>
                </a:ext>
              </a:extLst>
            </p:cNvPr>
            <p:cNvCxnSpPr/>
            <p:nvPr/>
          </p:nvCxnSpPr>
          <p:spPr>
            <a:xfrm>
              <a:off x="50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Connecteur droit 21">
              <a:extLst>
                <a:ext uri="{FF2B5EF4-FFF2-40B4-BE49-F238E27FC236}">
                  <a16:creationId xmlns:a16="http://schemas.microsoft.com/office/drawing/2014/main" id="{343562FA-C85C-7D4C-EED7-C958B1A473F0}"/>
                </a:ext>
              </a:extLst>
            </p:cNvPr>
            <p:cNvCxnSpPr/>
            <p:nvPr/>
          </p:nvCxnSpPr>
          <p:spPr>
            <a:xfrm>
              <a:off x="53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Connecteur droit 22">
              <a:extLst>
                <a:ext uri="{FF2B5EF4-FFF2-40B4-BE49-F238E27FC236}">
                  <a16:creationId xmlns:a16="http://schemas.microsoft.com/office/drawing/2014/main" id="{BE86D4A0-1D18-8793-A9FF-12CCFABF0645}"/>
                </a:ext>
              </a:extLst>
            </p:cNvPr>
            <p:cNvCxnSpPr/>
            <p:nvPr/>
          </p:nvCxnSpPr>
          <p:spPr>
            <a:xfrm>
              <a:off x="574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Connecteur droit 23">
              <a:extLst>
                <a:ext uri="{FF2B5EF4-FFF2-40B4-BE49-F238E27FC236}">
                  <a16:creationId xmlns:a16="http://schemas.microsoft.com/office/drawing/2014/main" id="{8B6E0B89-FB88-152E-F4D9-99487093CE31}"/>
                </a:ext>
              </a:extLst>
            </p:cNvPr>
            <p:cNvCxnSpPr/>
            <p:nvPr/>
          </p:nvCxnSpPr>
          <p:spPr>
            <a:xfrm>
              <a:off x="61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Connecteur droit 24">
              <a:extLst>
                <a:ext uri="{FF2B5EF4-FFF2-40B4-BE49-F238E27FC236}">
                  <a16:creationId xmlns:a16="http://schemas.microsoft.com/office/drawing/2014/main" id="{B17FD9AF-EB7F-24B2-DC9E-1F4CC5DA2010}"/>
                </a:ext>
              </a:extLst>
            </p:cNvPr>
            <p:cNvCxnSpPr/>
            <p:nvPr/>
          </p:nvCxnSpPr>
          <p:spPr>
            <a:xfrm>
              <a:off x="64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Connecteur droit 25">
              <a:extLst>
                <a:ext uri="{FF2B5EF4-FFF2-40B4-BE49-F238E27FC236}">
                  <a16:creationId xmlns:a16="http://schemas.microsoft.com/office/drawing/2014/main" id="{6980BDCE-A5CC-9111-7FA3-3F566A8F0920}"/>
                </a:ext>
              </a:extLst>
            </p:cNvPr>
            <p:cNvCxnSpPr/>
            <p:nvPr/>
          </p:nvCxnSpPr>
          <p:spPr>
            <a:xfrm>
              <a:off x="68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Connecteur droit 26">
              <a:extLst>
                <a:ext uri="{FF2B5EF4-FFF2-40B4-BE49-F238E27FC236}">
                  <a16:creationId xmlns:a16="http://schemas.microsoft.com/office/drawing/2014/main" id="{817209EA-9788-9E94-2208-930317BAE441}"/>
                </a:ext>
              </a:extLst>
            </p:cNvPr>
            <p:cNvCxnSpPr/>
            <p:nvPr/>
          </p:nvCxnSpPr>
          <p:spPr>
            <a:xfrm>
              <a:off x="71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Connecteur droit 27">
              <a:extLst>
                <a:ext uri="{FF2B5EF4-FFF2-40B4-BE49-F238E27FC236}">
                  <a16:creationId xmlns:a16="http://schemas.microsoft.com/office/drawing/2014/main" id="{A30A7AF6-EB08-9AD5-678B-073713526828}"/>
                </a:ext>
              </a:extLst>
            </p:cNvPr>
            <p:cNvCxnSpPr/>
            <p:nvPr/>
          </p:nvCxnSpPr>
          <p:spPr>
            <a:xfrm>
              <a:off x="7557062" y="2665597"/>
              <a:ext cx="0" cy="5400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Connecteur droit 28">
              <a:extLst>
                <a:ext uri="{FF2B5EF4-FFF2-40B4-BE49-F238E27FC236}">
                  <a16:creationId xmlns:a16="http://schemas.microsoft.com/office/drawing/2014/main" id="{50C3D05B-844C-2328-C692-C5037DB9C421}"/>
                </a:ext>
              </a:extLst>
            </p:cNvPr>
            <p:cNvCxnSpPr/>
            <p:nvPr/>
          </p:nvCxnSpPr>
          <p:spPr>
            <a:xfrm>
              <a:off x="79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Connecteur droit 29">
              <a:extLst>
                <a:ext uri="{FF2B5EF4-FFF2-40B4-BE49-F238E27FC236}">
                  <a16:creationId xmlns:a16="http://schemas.microsoft.com/office/drawing/2014/main" id="{F65E1FCF-712C-D3EC-935B-36194E56778D}"/>
                </a:ext>
              </a:extLst>
            </p:cNvPr>
            <p:cNvCxnSpPr/>
            <p:nvPr/>
          </p:nvCxnSpPr>
          <p:spPr>
            <a:xfrm>
              <a:off x="82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Connecteur droit 30">
              <a:extLst>
                <a:ext uri="{FF2B5EF4-FFF2-40B4-BE49-F238E27FC236}">
                  <a16:creationId xmlns:a16="http://schemas.microsoft.com/office/drawing/2014/main" id="{4D9F2B47-0574-3D64-6828-9CD1765942D5}"/>
                </a:ext>
              </a:extLst>
            </p:cNvPr>
            <p:cNvCxnSpPr/>
            <p:nvPr/>
          </p:nvCxnSpPr>
          <p:spPr>
            <a:xfrm>
              <a:off x="86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Connecteur droit 34">
              <a:extLst>
                <a:ext uri="{FF2B5EF4-FFF2-40B4-BE49-F238E27FC236}">
                  <a16:creationId xmlns:a16="http://schemas.microsoft.com/office/drawing/2014/main" id="{76572BD5-0AF6-D706-C733-BF0E338D8AFB}"/>
                </a:ext>
              </a:extLst>
            </p:cNvPr>
            <p:cNvCxnSpPr/>
            <p:nvPr/>
          </p:nvCxnSpPr>
          <p:spPr>
            <a:xfrm>
              <a:off x="89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Connecteur droit 35">
              <a:extLst>
                <a:ext uri="{FF2B5EF4-FFF2-40B4-BE49-F238E27FC236}">
                  <a16:creationId xmlns:a16="http://schemas.microsoft.com/office/drawing/2014/main" id="{0D2C2669-6CD1-8B7B-CD9E-7C37C94D6A26}"/>
                </a:ext>
              </a:extLst>
            </p:cNvPr>
            <p:cNvCxnSpPr/>
            <p:nvPr/>
          </p:nvCxnSpPr>
          <p:spPr>
            <a:xfrm>
              <a:off x="934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Connecteur droit 36">
              <a:extLst>
                <a:ext uri="{FF2B5EF4-FFF2-40B4-BE49-F238E27FC236}">
                  <a16:creationId xmlns:a16="http://schemas.microsoft.com/office/drawing/2014/main" id="{188D94B8-82BA-2297-A288-C75A3B5491E7}"/>
                </a:ext>
              </a:extLst>
            </p:cNvPr>
            <p:cNvCxnSpPr/>
            <p:nvPr/>
          </p:nvCxnSpPr>
          <p:spPr>
            <a:xfrm>
              <a:off x="97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Connecteur droit 37">
              <a:extLst>
                <a:ext uri="{FF2B5EF4-FFF2-40B4-BE49-F238E27FC236}">
                  <a16:creationId xmlns:a16="http://schemas.microsoft.com/office/drawing/2014/main" id="{D7491F6A-CC29-8FB8-BE0F-65B072320032}"/>
                </a:ext>
              </a:extLst>
            </p:cNvPr>
            <p:cNvCxnSpPr/>
            <p:nvPr/>
          </p:nvCxnSpPr>
          <p:spPr>
            <a:xfrm>
              <a:off x="100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Connecteur droit 38">
              <a:extLst>
                <a:ext uri="{FF2B5EF4-FFF2-40B4-BE49-F238E27FC236}">
                  <a16:creationId xmlns:a16="http://schemas.microsoft.com/office/drawing/2014/main" id="{632A282B-A38D-8D6E-77C3-5D9703AA12BC}"/>
                </a:ext>
              </a:extLst>
            </p:cNvPr>
            <p:cNvCxnSpPr/>
            <p:nvPr/>
          </p:nvCxnSpPr>
          <p:spPr>
            <a:xfrm>
              <a:off x="104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Connecteur droit 39">
              <a:extLst>
                <a:ext uri="{FF2B5EF4-FFF2-40B4-BE49-F238E27FC236}">
                  <a16:creationId xmlns:a16="http://schemas.microsoft.com/office/drawing/2014/main" id="{1B37139F-E05C-4552-1C36-7FFCA8C3A283}"/>
                </a:ext>
              </a:extLst>
            </p:cNvPr>
            <p:cNvCxnSpPr/>
            <p:nvPr/>
          </p:nvCxnSpPr>
          <p:spPr>
            <a:xfrm>
              <a:off x="107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Connecteur droit 40">
              <a:extLst>
                <a:ext uri="{FF2B5EF4-FFF2-40B4-BE49-F238E27FC236}">
                  <a16:creationId xmlns:a16="http://schemas.microsoft.com/office/drawing/2014/main" id="{9D8A9540-B928-E890-44A6-5FDC48ECCA31}"/>
                </a:ext>
              </a:extLst>
            </p:cNvPr>
            <p:cNvCxnSpPr/>
            <p:nvPr/>
          </p:nvCxnSpPr>
          <p:spPr>
            <a:xfrm>
              <a:off x="11149857" y="2737597"/>
              <a:ext cx="0" cy="468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5" name="ZoneTexte 44">
            <a:extLst>
              <a:ext uri="{FF2B5EF4-FFF2-40B4-BE49-F238E27FC236}">
                <a16:creationId xmlns:a16="http://schemas.microsoft.com/office/drawing/2014/main" id="{58F1A9C7-0C40-A6D2-7ECA-2A7229FA58DE}"/>
              </a:ext>
            </a:extLst>
          </p:cNvPr>
          <p:cNvSpPr txBox="1"/>
          <p:nvPr/>
        </p:nvSpPr>
        <p:spPr>
          <a:xfrm>
            <a:off x="1918802" y="3665507"/>
            <a:ext cx="95761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/>
              <a:t> 6 200</a:t>
            </a:r>
          </a:p>
        </p:txBody>
      </p:sp>
      <p:sp>
        <p:nvSpPr>
          <p:cNvPr id="55" name="ZoneTexte 54">
            <a:extLst>
              <a:ext uri="{FF2B5EF4-FFF2-40B4-BE49-F238E27FC236}">
                <a16:creationId xmlns:a16="http://schemas.microsoft.com/office/drawing/2014/main" id="{8BF23C46-498D-2596-A716-E47264734A55}"/>
              </a:ext>
            </a:extLst>
          </p:cNvPr>
          <p:cNvSpPr txBox="1"/>
          <p:nvPr/>
        </p:nvSpPr>
        <p:spPr>
          <a:xfrm>
            <a:off x="5552932" y="3655881"/>
            <a:ext cx="95761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/>
              <a:t> 6 300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973A67CE-D083-B9FF-CBBC-32C6DF649531}"/>
              </a:ext>
            </a:extLst>
          </p:cNvPr>
          <p:cNvSpPr txBox="1"/>
          <p:nvPr/>
        </p:nvSpPr>
        <p:spPr>
          <a:xfrm>
            <a:off x="1235090" y="1544035"/>
            <a:ext cx="7137061" cy="8309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4800" b="1" dirty="0">
                <a:solidFill>
                  <a:srgbClr val="C00000"/>
                </a:solidFill>
                <a:sym typeface="Webdings" panose="05030102010509060703" pitchFamily="18" charset="2"/>
              </a:rPr>
              <a:t>…</a:t>
            </a:r>
            <a:r>
              <a:rPr lang="fr-FR" sz="4800" b="1" dirty="0">
                <a:solidFill>
                  <a:schemeClr val="accent1"/>
                </a:solidFill>
                <a:sym typeface="Webdings" panose="05030102010509060703" pitchFamily="18" charset="2"/>
              </a:rPr>
              <a:t>&lt; 6 190 &lt; </a:t>
            </a:r>
            <a:r>
              <a:rPr lang="fr-FR" sz="4800" b="1" dirty="0">
                <a:solidFill>
                  <a:srgbClr val="C00000"/>
                </a:solidFill>
                <a:sym typeface="Webdings" panose="05030102010509060703" pitchFamily="18" charset="2"/>
              </a:rPr>
              <a:t>…</a:t>
            </a:r>
            <a:endParaRPr lang="fr-FR" sz="48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43137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 animBg="1"/>
      <p:bldP spid="65" grpId="0" animBg="1"/>
      <p:bldP spid="6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2593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3/5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A0D5DCA-2A17-A47C-0D60-B834E9D74B4A}"/>
              </a:ext>
            </a:extLst>
          </p:cNvPr>
          <p:cNvSpPr/>
          <p:nvPr/>
        </p:nvSpPr>
        <p:spPr>
          <a:xfrm>
            <a:off x="40923" y="4088573"/>
            <a:ext cx="2353779" cy="554467"/>
          </a:xfrm>
          <a:prstGeom prst="rect">
            <a:avLst/>
          </a:prstGeom>
          <a:solidFill>
            <a:srgbClr val="FF0000">
              <a:alpha val="47843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b="1" dirty="0">
                <a:solidFill>
                  <a:schemeClr val="bg1"/>
                </a:solidFill>
              </a:rPr>
              <a:t>A</a:t>
            </a:r>
            <a:endParaRPr lang="fr-FR" sz="1600" b="1" dirty="0">
              <a:solidFill>
                <a:schemeClr val="bg1"/>
              </a:solidFill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A8269F9-4E6A-217A-40CC-89C9B98413F8}"/>
              </a:ext>
            </a:extLst>
          </p:cNvPr>
          <p:cNvSpPr/>
          <p:nvPr/>
        </p:nvSpPr>
        <p:spPr>
          <a:xfrm>
            <a:off x="2445836" y="4098451"/>
            <a:ext cx="3687061" cy="554467"/>
          </a:xfrm>
          <a:prstGeom prst="rect">
            <a:avLst/>
          </a:prstGeom>
          <a:solidFill>
            <a:schemeClr val="accent6">
              <a:lumMod val="40000"/>
              <a:lumOff val="60000"/>
              <a:alpha val="47843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b="1" dirty="0">
                <a:solidFill>
                  <a:srgbClr val="00B050"/>
                </a:solidFill>
              </a:rPr>
              <a:t>B</a:t>
            </a:r>
            <a:endParaRPr lang="fr-FR" sz="1600" b="1" dirty="0">
              <a:solidFill>
                <a:srgbClr val="00B050"/>
              </a:solidFill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55644AE-7B26-3BDC-A9A4-D9DE1A1A512F}"/>
              </a:ext>
            </a:extLst>
          </p:cNvPr>
          <p:cNvSpPr/>
          <p:nvPr/>
        </p:nvSpPr>
        <p:spPr>
          <a:xfrm>
            <a:off x="6139947" y="4088574"/>
            <a:ext cx="2962142" cy="554467"/>
          </a:xfrm>
          <a:prstGeom prst="rect">
            <a:avLst/>
          </a:prstGeom>
          <a:solidFill>
            <a:schemeClr val="accent6">
              <a:lumMod val="40000"/>
              <a:lumOff val="60000"/>
              <a:alpha val="47843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b="1" dirty="0">
                <a:solidFill>
                  <a:srgbClr val="00B050"/>
                </a:solidFill>
              </a:rPr>
              <a:t>C</a:t>
            </a:r>
            <a:endParaRPr lang="fr-FR" sz="1600" b="1" dirty="0">
              <a:solidFill>
                <a:srgbClr val="00B050"/>
              </a:solidFill>
            </a:endParaRPr>
          </a:p>
        </p:txBody>
      </p:sp>
      <p:grpSp>
        <p:nvGrpSpPr>
          <p:cNvPr id="9" name="Groupe 8">
            <a:extLst>
              <a:ext uri="{FF2B5EF4-FFF2-40B4-BE49-F238E27FC236}">
                <a16:creationId xmlns:a16="http://schemas.microsoft.com/office/drawing/2014/main" id="{8E96AD86-EC11-75F0-F414-2B755BE8C10E}"/>
              </a:ext>
            </a:extLst>
          </p:cNvPr>
          <p:cNvGrpSpPr/>
          <p:nvPr/>
        </p:nvGrpSpPr>
        <p:grpSpPr>
          <a:xfrm>
            <a:off x="-1295644" y="4118115"/>
            <a:ext cx="11148398" cy="540000"/>
            <a:chOff x="349857" y="2665597"/>
            <a:chExt cx="10800000" cy="540000"/>
          </a:xfrm>
        </p:grpSpPr>
        <p:cxnSp>
          <p:nvCxnSpPr>
            <p:cNvPr id="10" name="Connecteur droit 9">
              <a:extLst>
                <a:ext uri="{FF2B5EF4-FFF2-40B4-BE49-F238E27FC236}">
                  <a16:creationId xmlns:a16="http://schemas.microsoft.com/office/drawing/2014/main" id="{5A2DDBC2-9AD3-8372-C720-8E8DF9A18A30}"/>
                </a:ext>
              </a:extLst>
            </p:cNvPr>
            <p:cNvCxnSpPr/>
            <p:nvPr/>
          </p:nvCxnSpPr>
          <p:spPr>
            <a:xfrm>
              <a:off x="349857" y="3200400"/>
              <a:ext cx="108000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Connecteur droit 10">
              <a:extLst>
                <a:ext uri="{FF2B5EF4-FFF2-40B4-BE49-F238E27FC236}">
                  <a16:creationId xmlns:a16="http://schemas.microsoft.com/office/drawing/2014/main" id="{B715BF63-1999-EE4F-A853-00041F257611}"/>
                </a:ext>
              </a:extLst>
            </p:cNvPr>
            <p:cNvCxnSpPr/>
            <p:nvPr/>
          </p:nvCxnSpPr>
          <p:spPr>
            <a:xfrm>
              <a:off x="353832" y="2665597"/>
              <a:ext cx="0" cy="54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Connecteur droit 11">
              <a:extLst>
                <a:ext uri="{FF2B5EF4-FFF2-40B4-BE49-F238E27FC236}">
                  <a16:creationId xmlns:a16="http://schemas.microsoft.com/office/drawing/2014/main" id="{A820D642-B555-A88E-E787-FB9FFDA085BE}"/>
                </a:ext>
              </a:extLst>
            </p:cNvPr>
            <p:cNvCxnSpPr/>
            <p:nvPr/>
          </p:nvCxnSpPr>
          <p:spPr>
            <a:xfrm>
              <a:off x="7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Connecteur droit 12">
              <a:extLst>
                <a:ext uri="{FF2B5EF4-FFF2-40B4-BE49-F238E27FC236}">
                  <a16:creationId xmlns:a16="http://schemas.microsoft.com/office/drawing/2014/main" id="{B78BCC1A-F8B0-72AC-E037-62D14E60D869}"/>
                </a:ext>
              </a:extLst>
            </p:cNvPr>
            <p:cNvCxnSpPr/>
            <p:nvPr/>
          </p:nvCxnSpPr>
          <p:spPr>
            <a:xfrm>
              <a:off x="10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Connecteur droit 13">
              <a:extLst>
                <a:ext uri="{FF2B5EF4-FFF2-40B4-BE49-F238E27FC236}">
                  <a16:creationId xmlns:a16="http://schemas.microsoft.com/office/drawing/2014/main" id="{D65B0D2D-304F-030D-192B-AB1FBDF998E0}"/>
                </a:ext>
              </a:extLst>
            </p:cNvPr>
            <p:cNvCxnSpPr/>
            <p:nvPr/>
          </p:nvCxnSpPr>
          <p:spPr>
            <a:xfrm>
              <a:off x="14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Connecteur droit 14">
              <a:extLst>
                <a:ext uri="{FF2B5EF4-FFF2-40B4-BE49-F238E27FC236}">
                  <a16:creationId xmlns:a16="http://schemas.microsoft.com/office/drawing/2014/main" id="{3F7520EB-EBFC-A291-AEFA-52DE59DD786B}"/>
                </a:ext>
              </a:extLst>
            </p:cNvPr>
            <p:cNvCxnSpPr/>
            <p:nvPr/>
          </p:nvCxnSpPr>
          <p:spPr>
            <a:xfrm>
              <a:off x="17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Connecteur droit 15">
              <a:extLst>
                <a:ext uri="{FF2B5EF4-FFF2-40B4-BE49-F238E27FC236}">
                  <a16:creationId xmlns:a16="http://schemas.microsoft.com/office/drawing/2014/main" id="{D6796A94-40A7-2462-DE40-9E75CA3902FC}"/>
                </a:ext>
              </a:extLst>
            </p:cNvPr>
            <p:cNvCxnSpPr/>
            <p:nvPr/>
          </p:nvCxnSpPr>
          <p:spPr>
            <a:xfrm>
              <a:off x="214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Connecteur droit 16">
              <a:extLst>
                <a:ext uri="{FF2B5EF4-FFF2-40B4-BE49-F238E27FC236}">
                  <a16:creationId xmlns:a16="http://schemas.microsoft.com/office/drawing/2014/main" id="{E244E705-68F0-37A8-BEC5-038BCDB87634}"/>
                </a:ext>
              </a:extLst>
            </p:cNvPr>
            <p:cNvCxnSpPr/>
            <p:nvPr/>
          </p:nvCxnSpPr>
          <p:spPr>
            <a:xfrm>
              <a:off x="25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Connecteur droit 17">
              <a:extLst>
                <a:ext uri="{FF2B5EF4-FFF2-40B4-BE49-F238E27FC236}">
                  <a16:creationId xmlns:a16="http://schemas.microsoft.com/office/drawing/2014/main" id="{56175CE4-645B-E59A-AF70-129E257C868E}"/>
                </a:ext>
              </a:extLst>
            </p:cNvPr>
            <p:cNvCxnSpPr/>
            <p:nvPr/>
          </p:nvCxnSpPr>
          <p:spPr>
            <a:xfrm>
              <a:off x="28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Connecteur droit 18">
              <a:extLst>
                <a:ext uri="{FF2B5EF4-FFF2-40B4-BE49-F238E27FC236}">
                  <a16:creationId xmlns:a16="http://schemas.microsoft.com/office/drawing/2014/main" id="{D5F0A880-B079-721C-8F0E-B00853E0A705}"/>
                </a:ext>
              </a:extLst>
            </p:cNvPr>
            <p:cNvCxnSpPr/>
            <p:nvPr/>
          </p:nvCxnSpPr>
          <p:spPr>
            <a:xfrm>
              <a:off x="32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Connecteur droit 19">
              <a:extLst>
                <a:ext uri="{FF2B5EF4-FFF2-40B4-BE49-F238E27FC236}">
                  <a16:creationId xmlns:a16="http://schemas.microsoft.com/office/drawing/2014/main" id="{0F2D002E-3859-A0D0-7ADA-B02BDD86D8A2}"/>
                </a:ext>
              </a:extLst>
            </p:cNvPr>
            <p:cNvCxnSpPr/>
            <p:nvPr/>
          </p:nvCxnSpPr>
          <p:spPr>
            <a:xfrm>
              <a:off x="35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Connecteur droit 20">
              <a:extLst>
                <a:ext uri="{FF2B5EF4-FFF2-40B4-BE49-F238E27FC236}">
                  <a16:creationId xmlns:a16="http://schemas.microsoft.com/office/drawing/2014/main" id="{EDB3AAB8-F10E-26BA-DA9A-77CAEA4DA59B}"/>
                </a:ext>
              </a:extLst>
            </p:cNvPr>
            <p:cNvCxnSpPr/>
            <p:nvPr/>
          </p:nvCxnSpPr>
          <p:spPr>
            <a:xfrm>
              <a:off x="3953455" y="2665597"/>
              <a:ext cx="0" cy="5400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Connecteur droit 21">
              <a:extLst>
                <a:ext uri="{FF2B5EF4-FFF2-40B4-BE49-F238E27FC236}">
                  <a16:creationId xmlns:a16="http://schemas.microsoft.com/office/drawing/2014/main" id="{FAD8DDC0-D50B-2243-21EB-C537BC0C3581}"/>
                </a:ext>
              </a:extLst>
            </p:cNvPr>
            <p:cNvCxnSpPr/>
            <p:nvPr/>
          </p:nvCxnSpPr>
          <p:spPr>
            <a:xfrm>
              <a:off x="43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Connecteur droit 22">
              <a:extLst>
                <a:ext uri="{FF2B5EF4-FFF2-40B4-BE49-F238E27FC236}">
                  <a16:creationId xmlns:a16="http://schemas.microsoft.com/office/drawing/2014/main" id="{DC7AC290-F7E9-27A5-2E0B-9F6E86EA3B99}"/>
                </a:ext>
              </a:extLst>
            </p:cNvPr>
            <p:cNvCxnSpPr/>
            <p:nvPr/>
          </p:nvCxnSpPr>
          <p:spPr>
            <a:xfrm>
              <a:off x="46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Connecteur droit 23">
              <a:extLst>
                <a:ext uri="{FF2B5EF4-FFF2-40B4-BE49-F238E27FC236}">
                  <a16:creationId xmlns:a16="http://schemas.microsoft.com/office/drawing/2014/main" id="{4E73E8DB-1038-2E45-093D-5BDF412254A5}"/>
                </a:ext>
              </a:extLst>
            </p:cNvPr>
            <p:cNvCxnSpPr/>
            <p:nvPr/>
          </p:nvCxnSpPr>
          <p:spPr>
            <a:xfrm>
              <a:off x="50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Connecteur droit 24">
              <a:extLst>
                <a:ext uri="{FF2B5EF4-FFF2-40B4-BE49-F238E27FC236}">
                  <a16:creationId xmlns:a16="http://schemas.microsoft.com/office/drawing/2014/main" id="{51B0D225-B3BD-8ED0-B7DA-901FB1EA0B36}"/>
                </a:ext>
              </a:extLst>
            </p:cNvPr>
            <p:cNvCxnSpPr/>
            <p:nvPr/>
          </p:nvCxnSpPr>
          <p:spPr>
            <a:xfrm>
              <a:off x="53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Connecteur droit 25">
              <a:extLst>
                <a:ext uri="{FF2B5EF4-FFF2-40B4-BE49-F238E27FC236}">
                  <a16:creationId xmlns:a16="http://schemas.microsoft.com/office/drawing/2014/main" id="{F556ABC2-E966-3078-6C05-584BD32DEC64}"/>
                </a:ext>
              </a:extLst>
            </p:cNvPr>
            <p:cNvCxnSpPr/>
            <p:nvPr/>
          </p:nvCxnSpPr>
          <p:spPr>
            <a:xfrm>
              <a:off x="574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Connecteur droit 26">
              <a:extLst>
                <a:ext uri="{FF2B5EF4-FFF2-40B4-BE49-F238E27FC236}">
                  <a16:creationId xmlns:a16="http://schemas.microsoft.com/office/drawing/2014/main" id="{03BEFFA6-38E0-97A9-16A8-B9790E64203C}"/>
                </a:ext>
              </a:extLst>
            </p:cNvPr>
            <p:cNvCxnSpPr/>
            <p:nvPr/>
          </p:nvCxnSpPr>
          <p:spPr>
            <a:xfrm>
              <a:off x="61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Connecteur droit 27">
              <a:extLst>
                <a:ext uri="{FF2B5EF4-FFF2-40B4-BE49-F238E27FC236}">
                  <a16:creationId xmlns:a16="http://schemas.microsoft.com/office/drawing/2014/main" id="{ABFA890E-69B7-5AB6-3873-F1DF8CFEF736}"/>
                </a:ext>
              </a:extLst>
            </p:cNvPr>
            <p:cNvCxnSpPr/>
            <p:nvPr/>
          </p:nvCxnSpPr>
          <p:spPr>
            <a:xfrm>
              <a:off x="64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Connecteur droit 28">
              <a:extLst>
                <a:ext uri="{FF2B5EF4-FFF2-40B4-BE49-F238E27FC236}">
                  <a16:creationId xmlns:a16="http://schemas.microsoft.com/office/drawing/2014/main" id="{330142AC-4BD5-4582-6D1D-8DE973AB330B}"/>
                </a:ext>
              </a:extLst>
            </p:cNvPr>
            <p:cNvCxnSpPr/>
            <p:nvPr/>
          </p:nvCxnSpPr>
          <p:spPr>
            <a:xfrm>
              <a:off x="68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Connecteur droit 29">
              <a:extLst>
                <a:ext uri="{FF2B5EF4-FFF2-40B4-BE49-F238E27FC236}">
                  <a16:creationId xmlns:a16="http://schemas.microsoft.com/office/drawing/2014/main" id="{10682B78-49C6-0976-4D29-8B8F94C77708}"/>
                </a:ext>
              </a:extLst>
            </p:cNvPr>
            <p:cNvCxnSpPr/>
            <p:nvPr/>
          </p:nvCxnSpPr>
          <p:spPr>
            <a:xfrm>
              <a:off x="71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Connecteur droit 30">
              <a:extLst>
                <a:ext uri="{FF2B5EF4-FFF2-40B4-BE49-F238E27FC236}">
                  <a16:creationId xmlns:a16="http://schemas.microsoft.com/office/drawing/2014/main" id="{B53F880E-6773-4945-DE6D-89C03821E6E6}"/>
                </a:ext>
              </a:extLst>
            </p:cNvPr>
            <p:cNvCxnSpPr/>
            <p:nvPr/>
          </p:nvCxnSpPr>
          <p:spPr>
            <a:xfrm>
              <a:off x="7557062" y="2665597"/>
              <a:ext cx="0" cy="5400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Connecteur droit 32">
              <a:extLst>
                <a:ext uri="{FF2B5EF4-FFF2-40B4-BE49-F238E27FC236}">
                  <a16:creationId xmlns:a16="http://schemas.microsoft.com/office/drawing/2014/main" id="{5EBA0E4A-0D77-7230-A991-D36DB7946049}"/>
                </a:ext>
              </a:extLst>
            </p:cNvPr>
            <p:cNvCxnSpPr/>
            <p:nvPr/>
          </p:nvCxnSpPr>
          <p:spPr>
            <a:xfrm>
              <a:off x="79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Connecteur droit 34">
              <a:extLst>
                <a:ext uri="{FF2B5EF4-FFF2-40B4-BE49-F238E27FC236}">
                  <a16:creationId xmlns:a16="http://schemas.microsoft.com/office/drawing/2014/main" id="{845CA2EE-02DA-701D-8410-A10F5D523E5C}"/>
                </a:ext>
              </a:extLst>
            </p:cNvPr>
            <p:cNvCxnSpPr/>
            <p:nvPr/>
          </p:nvCxnSpPr>
          <p:spPr>
            <a:xfrm>
              <a:off x="82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Connecteur droit 35">
              <a:extLst>
                <a:ext uri="{FF2B5EF4-FFF2-40B4-BE49-F238E27FC236}">
                  <a16:creationId xmlns:a16="http://schemas.microsoft.com/office/drawing/2014/main" id="{ED25F41B-AF29-5A70-F60B-9B3DD5AD7BC6}"/>
                </a:ext>
              </a:extLst>
            </p:cNvPr>
            <p:cNvCxnSpPr/>
            <p:nvPr/>
          </p:nvCxnSpPr>
          <p:spPr>
            <a:xfrm>
              <a:off x="86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Connecteur droit 36">
              <a:extLst>
                <a:ext uri="{FF2B5EF4-FFF2-40B4-BE49-F238E27FC236}">
                  <a16:creationId xmlns:a16="http://schemas.microsoft.com/office/drawing/2014/main" id="{0C3A4789-0176-3C6C-93E1-34562A5CCF7D}"/>
                </a:ext>
              </a:extLst>
            </p:cNvPr>
            <p:cNvCxnSpPr/>
            <p:nvPr/>
          </p:nvCxnSpPr>
          <p:spPr>
            <a:xfrm>
              <a:off x="89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Connecteur droit 37">
              <a:extLst>
                <a:ext uri="{FF2B5EF4-FFF2-40B4-BE49-F238E27FC236}">
                  <a16:creationId xmlns:a16="http://schemas.microsoft.com/office/drawing/2014/main" id="{0B2528D2-6EEF-2CAA-6742-E119503B38CF}"/>
                </a:ext>
              </a:extLst>
            </p:cNvPr>
            <p:cNvCxnSpPr/>
            <p:nvPr/>
          </p:nvCxnSpPr>
          <p:spPr>
            <a:xfrm>
              <a:off x="934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Connecteur droit 38">
              <a:extLst>
                <a:ext uri="{FF2B5EF4-FFF2-40B4-BE49-F238E27FC236}">
                  <a16:creationId xmlns:a16="http://schemas.microsoft.com/office/drawing/2014/main" id="{D44B5C56-AF3E-B14E-FF17-F2E597BD16F1}"/>
                </a:ext>
              </a:extLst>
            </p:cNvPr>
            <p:cNvCxnSpPr/>
            <p:nvPr/>
          </p:nvCxnSpPr>
          <p:spPr>
            <a:xfrm>
              <a:off x="97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Connecteur droit 39">
              <a:extLst>
                <a:ext uri="{FF2B5EF4-FFF2-40B4-BE49-F238E27FC236}">
                  <a16:creationId xmlns:a16="http://schemas.microsoft.com/office/drawing/2014/main" id="{54EE895A-EED6-C85A-921F-A71420F6A8F3}"/>
                </a:ext>
              </a:extLst>
            </p:cNvPr>
            <p:cNvCxnSpPr/>
            <p:nvPr/>
          </p:nvCxnSpPr>
          <p:spPr>
            <a:xfrm>
              <a:off x="100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Connecteur droit 40">
              <a:extLst>
                <a:ext uri="{FF2B5EF4-FFF2-40B4-BE49-F238E27FC236}">
                  <a16:creationId xmlns:a16="http://schemas.microsoft.com/office/drawing/2014/main" id="{27AE5977-B29B-8D57-32A9-D48CB1843E72}"/>
                </a:ext>
              </a:extLst>
            </p:cNvPr>
            <p:cNvCxnSpPr/>
            <p:nvPr/>
          </p:nvCxnSpPr>
          <p:spPr>
            <a:xfrm>
              <a:off x="104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Connecteur droit 41">
              <a:extLst>
                <a:ext uri="{FF2B5EF4-FFF2-40B4-BE49-F238E27FC236}">
                  <a16:creationId xmlns:a16="http://schemas.microsoft.com/office/drawing/2014/main" id="{B53FB2AE-BF15-CB94-DAE3-45ABBB73EC4A}"/>
                </a:ext>
              </a:extLst>
            </p:cNvPr>
            <p:cNvCxnSpPr/>
            <p:nvPr/>
          </p:nvCxnSpPr>
          <p:spPr>
            <a:xfrm>
              <a:off x="107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Connecteur droit 43">
              <a:extLst>
                <a:ext uri="{FF2B5EF4-FFF2-40B4-BE49-F238E27FC236}">
                  <a16:creationId xmlns:a16="http://schemas.microsoft.com/office/drawing/2014/main" id="{589C99A6-E019-01A2-E2A4-F9DF44582764}"/>
                </a:ext>
              </a:extLst>
            </p:cNvPr>
            <p:cNvCxnSpPr/>
            <p:nvPr/>
          </p:nvCxnSpPr>
          <p:spPr>
            <a:xfrm>
              <a:off x="11149857" y="2737597"/>
              <a:ext cx="0" cy="468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5" name="ZoneTexte 44">
            <a:extLst>
              <a:ext uri="{FF2B5EF4-FFF2-40B4-BE49-F238E27FC236}">
                <a16:creationId xmlns:a16="http://schemas.microsoft.com/office/drawing/2014/main" id="{7A0C84CB-CEDC-2B0E-9F55-6C8E6D1BAF9D}"/>
              </a:ext>
            </a:extLst>
          </p:cNvPr>
          <p:cNvSpPr txBox="1"/>
          <p:nvPr/>
        </p:nvSpPr>
        <p:spPr>
          <a:xfrm>
            <a:off x="1918802" y="3665507"/>
            <a:ext cx="95761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/>
              <a:t> 6 200</a:t>
            </a:r>
          </a:p>
        </p:txBody>
      </p:sp>
      <p:sp>
        <p:nvSpPr>
          <p:cNvPr id="46" name="ZoneTexte 45">
            <a:extLst>
              <a:ext uri="{FF2B5EF4-FFF2-40B4-BE49-F238E27FC236}">
                <a16:creationId xmlns:a16="http://schemas.microsoft.com/office/drawing/2014/main" id="{FF07F6EB-7411-3237-59BE-A157D7A29170}"/>
              </a:ext>
            </a:extLst>
          </p:cNvPr>
          <p:cNvSpPr txBox="1"/>
          <p:nvPr/>
        </p:nvSpPr>
        <p:spPr>
          <a:xfrm>
            <a:off x="5552932" y="3655881"/>
            <a:ext cx="95761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/>
              <a:t> 6 300</a:t>
            </a:r>
          </a:p>
        </p:txBody>
      </p:sp>
      <p:sp>
        <p:nvSpPr>
          <p:cNvPr id="47" name="ZoneTexte 46">
            <a:extLst>
              <a:ext uri="{FF2B5EF4-FFF2-40B4-BE49-F238E27FC236}">
                <a16:creationId xmlns:a16="http://schemas.microsoft.com/office/drawing/2014/main" id="{4DBD930A-002D-DA87-9E4E-DE1DF906F6B3}"/>
              </a:ext>
            </a:extLst>
          </p:cNvPr>
          <p:cNvSpPr txBox="1"/>
          <p:nvPr/>
        </p:nvSpPr>
        <p:spPr>
          <a:xfrm>
            <a:off x="1235090" y="1544035"/>
            <a:ext cx="7137061" cy="8309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4800" b="1" dirty="0">
                <a:solidFill>
                  <a:srgbClr val="C00000"/>
                </a:solidFill>
                <a:sym typeface="Webdings" panose="05030102010509060703" pitchFamily="18" charset="2"/>
              </a:rPr>
              <a:t>6 100 </a:t>
            </a:r>
            <a:r>
              <a:rPr lang="fr-FR" sz="4800" b="1" dirty="0">
                <a:solidFill>
                  <a:schemeClr val="accent1"/>
                </a:solidFill>
                <a:sym typeface="Webdings" panose="05030102010509060703" pitchFamily="18" charset="2"/>
              </a:rPr>
              <a:t>&lt; 6 190 &lt; </a:t>
            </a:r>
            <a:r>
              <a:rPr lang="fr-FR" sz="4800" b="1" dirty="0">
                <a:solidFill>
                  <a:srgbClr val="C00000"/>
                </a:solidFill>
                <a:sym typeface="Webdings" panose="05030102010509060703" pitchFamily="18" charset="2"/>
              </a:rPr>
              <a:t>6 200</a:t>
            </a:r>
            <a:endParaRPr lang="fr-FR" sz="48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02979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4986" y="181662"/>
            <a:ext cx="7886700" cy="988409"/>
          </a:xfrm>
        </p:spPr>
        <p:txBody>
          <a:bodyPr>
            <a:normAutofit fontScale="90000"/>
          </a:bodyPr>
          <a:lstStyle/>
          <a:p>
            <a:r>
              <a:rPr lang="fr-FR" dirty="0"/>
              <a:t>Écris la zone où placer le nombre et complète.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4/5</a:t>
            </a: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614EE1E1-A611-8E3C-2CAC-58715F0372C2}"/>
              </a:ext>
            </a:extLst>
          </p:cNvPr>
          <p:cNvSpPr/>
          <p:nvPr/>
        </p:nvSpPr>
        <p:spPr>
          <a:xfrm>
            <a:off x="40923" y="4088573"/>
            <a:ext cx="2353779" cy="554467"/>
          </a:xfrm>
          <a:prstGeom prst="rect">
            <a:avLst/>
          </a:prstGeom>
          <a:solidFill>
            <a:schemeClr val="accent6">
              <a:lumMod val="40000"/>
              <a:lumOff val="60000"/>
              <a:alpha val="47843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b="1" dirty="0">
                <a:solidFill>
                  <a:srgbClr val="00B050"/>
                </a:solidFill>
              </a:rPr>
              <a:t>A</a:t>
            </a:r>
            <a:endParaRPr lang="fr-FR" sz="1600" b="1" dirty="0">
              <a:solidFill>
                <a:srgbClr val="00B050"/>
              </a:solidFill>
            </a:endParaRPr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C00D7AAA-5D07-2C63-B504-6C136C07678A}"/>
              </a:ext>
            </a:extLst>
          </p:cNvPr>
          <p:cNvSpPr/>
          <p:nvPr/>
        </p:nvSpPr>
        <p:spPr>
          <a:xfrm>
            <a:off x="2445836" y="4098451"/>
            <a:ext cx="3687061" cy="554467"/>
          </a:xfrm>
          <a:prstGeom prst="rect">
            <a:avLst/>
          </a:prstGeom>
          <a:solidFill>
            <a:schemeClr val="accent6">
              <a:lumMod val="40000"/>
              <a:lumOff val="60000"/>
              <a:alpha val="47843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b="1" dirty="0">
                <a:solidFill>
                  <a:srgbClr val="00B050"/>
                </a:solidFill>
              </a:rPr>
              <a:t>B</a:t>
            </a:r>
            <a:endParaRPr lang="fr-FR" sz="1600" b="1" dirty="0">
              <a:solidFill>
                <a:srgbClr val="00B050"/>
              </a:solidFill>
            </a:endParaRP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70942824-F6DA-3E0E-0EFF-ABEA573AA481}"/>
              </a:ext>
            </a:extLst>
          </p:cNvPr>
          <p:cNvSpPr/>
          <p:nvPr/>
        </p:nvSpPr>
        <p:spPr>
          <a:xfrm>
            <a:off x="6139947" y="4088574"/>
            <a:ext cx="2962142" cy="554467"/>
          </a:xfrm>
          <a:prstGeom prst="rect">
            <a:avLst/>
          </a:prstGeom>
          <a:solidFill>
            <a:schemeClr val="accent6">
              <a:lumMod val="40000"/>
              <a:lumOff val="60000"/>
              <a:alpha val="47843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b="1" dirty="0">
                <a:solidFill>
                  <a:srgbClr val="00B050"/>
                </a:solidFill>
              </a:rPr>
              <a:t>C</a:t>
            </a:r>
            <a:endParaRPr lang="fr-FR" sz="1600" b="1" dirty="0">
              <a:solidFill>
                <a:srgbClr val="00B050"/>
              </a:solidFill>
            </a:endParaRPr>
          </a:p>
        </p:txBody>
      </p:sp>
      <p:grpSp>
        <p:nvGrpSpPr>
          <p:cNvPr id="5" name="Groupe 4">
            <a:extLst>
              <a:ext uri="{FF2B5EF4-FFF2-40B4-BE49-F238E27FC236}">
                <a16:creationId xmlns:a16="http://schemas.microsoft.com/office/drawing/2014/main" id="{94292B7B-1F99-CE6E-4C51-B0D40FA80EEF}"/>
              </a:ext>
            </a:extLst>
          </p:cNvPr>
          <p:cNvGrpSpPr/>
          <p:nvPr/>
        </p:nvGrpSpPr>
        <p:grpSpPr>
          <a:xfrm>
            <a:off x="-1295644" y="4118115"/>
            <a:ext cx="11148398" cy="540000"/>
            <a:chOff x="349857" y="2665597"/>
            <a:chExt cx="10800000" cy="540000"/>
          </a:xfrm>
        </p:grpSpPr>
        <p:cxnSp>
          <p:nvCxnSpPr>
            <p:cNvPr id="7" name="Connecteur droit 6">
              <a:extLst>
                <a:ext uri="{FF2B5EF4-FFF2-40B4-BE49-F238E27FC236}">
                  <a16:creationId xmlns:a16="http://schemas.microsoft.com/office/drawing/2014/main" id="{8C60928C-9162-FB56-6F7D-FF449622EB27}"/>
                </a:ext>
              </a:extLst>
            </p:cNvPr>
            <p:cNvCxnSpPr/>
            <p:nvPr/>
          </p:nvCxnSpPr>
          <p:spPr>
            <a:xfrm>
              <a:off x="349857" y="3200400"/>
              <a:ext cx="108000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Connecteur droit 7">
              <a:extLst>
                <a:ext uri="{FF2B5EF4-FFF2-40B4-BE49-F238E27FC236}">
                  <a16:creationId xmlns:a16="http://schemas.microsoft.com/office/drawing/2014/main" id="{1441957D-CF5E-EBFB-72C5-9EEB2EBD58D8}"/>
                </a:ext>
              </a:extLst>
            </p:cNvPr>
            <p:cNvCxnSpPr/>
            <p:nvPr/>
          </p:nvCxnSpPr>
          <p:spPr>
            <a:xfrm>
              <a:off x="353832" y="2665597"/>
              <a:ext cx="0" cy="54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Connecteur droit 8">
              <a:extLst>
                <a:ext uri="{FF2B5EF4-FFF2-40B4-BE49-F238E27FC236}">
                  <a16:creationId xmlns:a16="http://schemas.microsoft.com/office/drawing/2014/main" id="{7933CBBB-CFAD-7D38-35E8-6E08A2CE93F4}"/>
                </a:ext>
              </a:extLst>
            </p:cNvPr>
            <p:cNvCxnSpPr/>
            <p:nvPr/>
          </p:nvCxnSpPr>
          <p:spPr>
            <a:xfrm>
              <a:off x="7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Connecteur droit 9">
              <a:extLst>
                <a:ext uri="{FF2B5EF4-FFF2-40B4-BE49-F238E27FC236}">
                  <a16:creationId xmlns:a16="http://schemas.microsoft.com/office/drawing/2014/main" id="{2AA1FD08-2B60-2993-6350-0BCF15E1B897}"/>
                </a:ext>
              </a:extLst>
            </p:cNvPr>
            <p:cNvCxnSpPr/>
            <p:nvPr/>
          </p:nvCxnSpPr>
          <p:spPr>
            <a:xfrm>
              <a:off x="10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Connecteur droit 10">
              <a:extLst>
                <a:ext uri="{FF2B5EF4-FFF2-40B4-BE49-F238E27FC236}">
                  <a16:creationId xmlns:a16="http://schemas.microsoft.com/office/drawing/2014/main" id="{483F1EEC-DEED-4A0A-E784-7808D494629D}"/>
                </a:ext>
              </a:extLst>
            </p:cNvPr>
            <p:cNvCxnSpPr/>
            <p:nvPr/>
          </p:nvCxnSpPr>
          <p:spPr>
            <a:xfrm>
              <a:off x="14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Connecteur droit 11">
              <a:extLst>
                <a:ext uri="{FF2B5EF4-FFF2-40B4-BE49-F238E27FC236}">
                  <a16:creationId xmlns:a16="http://schemas.microsoft.com/office/drawing/2014/main" id="{D891A1CE-E5C9-0B71-2F74-3BCA78E3150A}"/>
                </a:ext>
              </a:extLst>
            </p:cNvPr>
            <p:cNvCxnSpPr/>
            <p:nvPr/>
          </p:nvCxnSpPr>
          <p:spPr>
            <a:xfrm>
              <a:off x="17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Connecteur droit 12">
              <a:extLst>
                <a:ext uri="{FF2B5EF4-FFF2-40B4-BE49-F238E27FC236}">
                  <a16:creationId xmlns:a16="http://schemas.microsoft.com/office/drawing/2014/main" id="{9A800B17-02BB-BCD3-10C0-68E5EC732E8D}"/>
                </a:ext>
              </a:extLst>
            </p:cNvPr>
            <p:cNvCxnSpPr/>
            <p:nvPr/>
          </p:nvCxnSpPr>
          <p:spPr>
            <a:xfrm>
              <a:off x="214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Connecteur droit 13">
              <a:extLst>
                <a:ext uri="{FF2B5EF4-FFF2-40B4-BE49-F238E27FC236}">
                  <a16:creationId xmlns:a16="http://schemas.microsoft.com/office/drawing/2014/main" id="{9F46DF72-FBC4-9C2D-F977-CB6C7493CEF5}"/>
                </a:ext>
              </a:extLst>
            </p:cNvPr>
            <p:cNvCxnSpPr/>
            <p:nvPr/>
          </p:nvCxnSpPr>
          <p:spPr>
            <a:xfrm>
              <a:off x="25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Connecteur droit 14">
              <a:extLst>
                <a:ext uri="{FF2B5EF4-FFF2-40B4-BE49-F238E27FC236}">
                  <a16:creationId xmlns:a16="http://schemas.microsoft.com/office/drawing/2014/main" id="{E62F165E-F1AE-D345-9A41-F99626526E4B}"/>
                </a:ext>
              </a:extLst>
            </p:cNvPr>
            <p:cNvCxnSpPr/>
            <p:nvPr/>
          </p:nvCxnSpPr>
          <p:spPr>
            <a:xfrm>
              <a:off x="28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Connecteur droit 15">
              <a:extLst>
                <a:ext uri="{FF2B5EF4-FFF2-40B4-BE49-F238E27FC236}">
                  <a16:creationId xmlns:a16="http://schemas.microsoft.com/office/drawing/2014/main" id="{64B56358-3C9A-7306-54EB-5200E3F65544}"/>
                </a:ext>
              </a:extLst>
            </p:cNvPr>
            <p:cNvCxnSpPr/>
            <p:nvPr/>
          </p:nvCxnSpPr>
          <p:spPr>
            <a:xfrm>
              <a:off x="32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Connecteur droit 16">
              <a:extLst>
                <a:ext uri="{FF2B5EF4-FFF2-40B4-BE49-F238E27FC236}">
                  <a16:creationId xmlns:a16="http://schemas.microsoft.com/office/drawing/2014/main" id="{0AF0F757-66A0-634F-6604-9A068794497D}"/>
                </a:ext>
              </a:extLst>
            </p:cNvPr>
            <p:cNvCxnSpPr/>
            <p:nvPr/>
          </p:nvCxnSpPr>
          <p:spPr>
            <a:xfrm>
              <a:off x="35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Connecteur droit 17">
              <a:extLst>
                <a:ext uri="{FF2B5EF4-FFF2-40B4-BE49-F238E27FC236}">
                  <a16:creationId xmlns:a16="http://schemas.microsoft.com/office/drawing/2014/main" id="{24197C37-0ABF-0A2F-F3A6-452BC287DB9D}"/>
                </a:ext>
              </a:extLst>
            </p:cNvPr>
            <p:cNvCxnSpPr/>
            <p:nvPr/>
          </p:nvCxnSpPr>
          <p:spPr>
            <a:xfrm>
              <a:off x="3953455" y="2665597"/>
              <a:ext cx="0" cy="5400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Connecteur droit 18">
              <a:extLst>
                <a:ext uri="{FF2B5EF4-FFF2-40B4-BE49-F238E27FC236}">
                  <a16:creationId xmlns:a16="http://schemas.microsoft.com/office/drawing/2014/main" id="{3836D555-236F-74C3-FD38-950664033721}"/>
                </a:ext>
              </a:extLst>
            </p:cNvPr>
            <p:cNvCxnSpPr/>
            <p:nvPr/>
          </p:nvCxnSpPr>
          <p:spPr>
            <a:xfrm>
              <a:off x="43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Connecteur droit 19">
              <a:extLst>
                <a:ext uri="{FF2B5EF4-FFF2-40B4-BE49-F238E27FC236}">
                  <a16:creationId xmlns:a16="http://schemas.microsoft.com/office/drawing/2014/main" id="{D46B6B9A-0685-2242-A6B4-80348387A4EA}"/>
                </a:ext>
              </a:extLst>
            </p:cNvPr>
            <p:cNvCxnSpPr/>
            <p:nvPr/>
          </p:nvCxnSpPr>
          <p:spPr>
            <a:xfrm>
              <a:off x="46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Connecteur droit 20">
              <a:extLst>
                <a:ext uri="{FF2B5EF4-FFF2-40B4-BE49-F238E27FC236}">
                  <a16:creationId xmlns:a16="http://schemas.microsoft.com/office/drawing/2014/main" id="{71D8C8F1-1C1F-C430-697D-27FE2E78C4B0}"/>
                </a:ext>
              </a:extLst>
            </p:cNvPr>
            <p:cNvCxnSpPr/>
            <p:nvPr/>
          </p:nvCxnSpPr>
          <p:spPr>
            <a:xfrm>
              <a:off x="50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Connecteur droit 21">
              <a:extLst>
                <a:ext uri="{FF2B5EF4-FFF2-40B4-BE49-F238E27FC236}">
                  <a16:creationId xmlns:a16="http://schemas.microsoft.com/office/drawing/2014/main" id="{343562FA-C85C-7D4C-EED7-C958B1A473F0}"/>
                </a:ext>
              </a:extLst>
            </p:cNvPr>
            <p:cNvCxnSpPr/>
            <p:nvPr/>
          </p:nvCxnSpPr>
          <p:spPr>
            <a:xfrm>
              <a:off x="53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Connecteur droit 22">
              <a:extLst>
                <a:ext uri="{FF2B5EF4-FFF2-40B4-BE49-F238E27FC236}">
                  <a16:creationId xmlns:a16="http://schemas.microsoft.com/office/drawing/2014/main" id="{BE86D4A0-1D18-8793-A9FF-12CCFABF0645}"/>
                </a:ext>
              </a:extLst>
            </p:cNvPr>
            <p:cNvCxnSpPr/>
            <p:nvPr/>
          </p:nvCxnSpPr>
          <p:spPr>
            <a:xfrm>
              <a:off x="574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Connecteur droit 23">
              <a:extLst>
                <a:ext uri="{FF2B5EF4-FFF2-40B4-BE49-F238E27FC236}">
                  <a16:creationId xmlns:a16="http://schemas.microsoft.com/office/drawing/2014/main" id="{8B6E0B89-FB88-152E-F4D9-99487093CE31}"/>
                </a:ext>
              </a:extLst>
            </p:cNvPr>
            <p:cNvCxnSpPr/>
            <p:nvPr/>
          </p:nvCxnSpPr>
          <p:spPr>
            <a:xfrm>
              <a:off x="61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Connecteur droit 24">
              <a:extLst>
                <a:ext uri="{FF2B5EF4-FFF2-40B4-BE49-F238E27FC236}">
                  <a16:creationId xmlns:a16="http://schemas.microsoft.com/office/drawing/2014/main" id="{B17FD9AF-EB7F-24B2-DC9E-1F4CC5DA2010}"/>
                </a:ext>
              </a:extLst>
            </p:cNvPr>
            <p:cNvCxnSpPr/>
            <p:nvPr/>
          </p:nvCxnSpPr>
          <p:spPr>
            <a:xfrm>
              <a:off x="64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Connecteur droit 25">
              <a:extLst>
                <a:ext uri="{FF2B5EF4-FFF2-40B4-BE49-F238E27FC236}">
                  <a16:creationId xmlns:a16="http://schemas.microsoft.com/office/drawing/2014/main" id="{6980BDCE-A5CC-9111-7FA3-3F566A8F0920}"/>
                </a:ext>
              </a:extLst>
            </p:cNvPr>
            <p:cNvCxnSpPr/>
            <p:nvPr/>
          </p:nvCxnSpPr>
          <p:spPr>
            <a:xfrm>
              <a:off x="68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Connecteur droit 26">
              <a:extLst>
                <a:ext uri="{FF2B5EF4-FFF2-40B4-BE49-F238E27FC236}">
                  <a16:creationId xmlns:a16="http://schemas.microsoft.com/office/drawing/2014/main" id="{817209EA-9788-9E94-2208-930317BAE441}"/>
                </a:ext>
              </a:extLst>
            </p:cNvPr>
            <p:cNvCxnSpPr/>
            <p:nvPr/>
          </p:nvCxnSpPr>
          <p:spPr>
            <a:xfrm>
              <a:off x="71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Connecteur droit 27">
              <a:extLst>
                <a:ext uri="{FF2B5EF4-FFF2-40B4-BE49-F238E27FC236}">
                  <a16:creationId xmlns:a16="http://schemas.microsoft.com/office/drawing/2014/main" id="{A30A7AF6-EB08-9AD5-678B-073713526828}"/>
                </a:ext>
              </a:extLst>
            </p:cNvPr>
            <p:cNvCxnSpPr/>
            <p:nvPr/>
          </p:nvCxnSpPr>
          <p:spPr>
            <a:xfrm>
              <a:off x="7557062" y="2665597"/>
              <a:ext cx="0" cy="5400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Connecteur droit 28">
              <a:extLst>
                <a:ext uri="{FF2B5EF4-FFF2-40B4-BE49-F238E27FC236}">
                  <a16:creationId xmlns:a16="http://schemas.microsoft.com/office/drawing/2014/main" id="{50C3D05B-844C-2328-C692-C5037DB9C421}"/>
                </a:ext>
              </a:extLst>
            </p:cNvPr>
            <p:cNvCxnSpPr/>
            <p:nvPr/>
          </p:nvCxnSpPr>
          <p:spPr>
            <a:xfrm>
              <a:off x="79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Connecteur droit 29">
              <a:extLst>
                <a:ext uri="{FF2B5EF4-FFF2-40B4-BE49-F238E27FC236}">
                  <a16:creationId xmlns:a16="http://schemas.microsoft.com/office/drawing/2014/main" id="{F65E1FCF-712C-D3EC-935B-36194E56778D}"/>
                </a:ext>
              </a:extLst>
            </p:cNvPr>
            <p:cNvCxnSpPr/>
            <p:nvPr/>
          </p:nvCxnSpPr>
          <p:spPr>
            <a:xfrm>
              <a:off x="82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Connecteur droit 30">
              <a:extLst>
                <a:ext uri="{FF2B5EF4-FFF2-40B4-BE49-F238E27FC236}">
                  <a16:creationId xmlns:a16="http://schemas.microsoft.com/office/drawing/2014/main" id="{4D9F2B47-0574-3D64-6828-9CD1765942D5}"/>
                </a:ext>
              </a:extLst>
            </p:cNvPr>
            <p:cNvCxnSpPr/>
            <p:nvPr/>
          </p:nvCxnSpPr>
          <p:spPr>
            <a:xfrm>
              <a:off x="86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Connecteur droit 34">
              <a:extLst>
                <a:ext uri="{FF2B5EF4-FFF2-40B4-BE49-F238E27FC236}">
                  <a16:creationId xmlns:a16="http://schemas.microsoft.com/office/drawing/2014/main" id="{76572BD5-0AF6-D706-C733-BF0E338D8AFB}"/>
                </a:ext>
              </a:extLst>
            </p:cNvPr>
            <p:cNvCxnSpPr/>
            <p:nvPr/>
          </p:nvCxnSpPr>
          <p:spPr>
            <a:xfrm>
              <a:off x="89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Connecteur droit 35">
              <a:extLst>
                <a:ext uri="{FF2B5EF4-FFF2-40B4-BE49-F238E27FC236}">
                  <a16:creationId xmlns:a16="http://schemas.microsoft.com/office/drawing/2014/main" id="{0D2C2669-6CD1-8B7B-CD9E-7C37C94D6A26}"/>
                </a:ext>
              </a:extLst>
            </p:cNvPr>
            <p:cNvCxnSpPr/>
            <p:nvPr/>
          </p:nvCxnSpPr>
          <p:spPr>
            <a:xfrm>
              <a:off x="934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Connecteur droit 36">
              <a:extLst>
                <a:ext uri="{FF2B5EF4-FFF2-40B4-BE49-F238E27FC236}">
                  <a16:creationId xmlns:a16="http://schemas.microsoft.com/office/drawing/2014/main" id="{188D94B8-82BA-2297-A288-C75A3B5491E7}"/>
                </a:ext>
              </a:extLst>
            </p:cNvPr>
            <p:cNvCxnSpPr/>
            <p:nvPr/>
          </p:nvCxnSpPr>
          <p:spPr>
            <a:xfrm>
              <a:off x="97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Connecteur droit 37">
              <a:extLst>
                <a:ext uri="{FF2B5EF4-FFF2-40B4-BE49-F238E27FC236}">
                  <a16:creationId xmlns:a16="http://schemas.microsoft.com/office/drawing/2014/main" id="{D7491F6A-CC29-8FB8-BE0F-65B072320032}"/>
                </a:ext>
              </a:extLst>
            </p:cNvPr>
            <p:cNvCxnSpPr/>
            <p:nvPr/>
          </p:nvCxnSpPr>
          <p:spPr>
            <a:xfrm>
              <a:off x="100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Connecteur droit 38">
              <a:extLst>
                <a:ext uri="{FF2B5EF4-FFF2-40B4-BE49-F238E27FC236}">
                  <a16:creationId xmlns:a16="http://schemas.microsoft.com/office/drawing/2014/main" id="{632A282B-A38D-8D6E-77C3-5D9703AA12BC}"/>
                </a:ext>
              </a:extLst>
            </p:cNvPr>
            <p:cNvCxnSpPr/>
            <p:nvPr/>
          </p:nvCxnSpPr>
          <p:spPr>
            <a:xfrm>
              <a:off x="104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Connecteur droit 39">
              <a:extLst>
                <a:ext uri="{FF2B5EF4-FFF2-40B4-BE49-F238E27FC236}">
                  <a16:creationId xmlns:a16="http://schemas.microsoft.com/office/drawing/2014/main" id="{1B37139F-E05C-4552-1C36-7FFCA8C3A283}"/>
                </a:ext>
              </a:extLst>
            </p:cNvPr>
            <p:cNvCxnSpPr/>
            <p:nvPr/>
          </p:nvCxnSpPr>
          <p:spPr>
            <a:xfrm>
              <a:off x="107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Connecteur droit 40">
              <a:extLst>
                <a:ext uri="{FF2B5EF4-FFF2-40B4-BE49-F238E27FC236}">
                  <a16:creationId xmlns:a16="http://schemas.microsoft.com/office/drawing/2014/main" id="{9D8A9540-B928-E890-44A6-5FDC48ECCA31}"/>
                </a:ext>
              </a:extLst>
            </p:cNvPr>
            <p:cNvCxnSpPr/>
            <p:nvPr/>
          </p:nvCxnSpPr>
          <p:spPr>
            <a:xfrm>
              <a:off x="11149857" y="2737597"/>
              <a:ext cx="0" cy="468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5" name="ZoneTexte 44">
            <a:extLst>
              <a:ext uri="{FF2B5EF4-FFF2-40B4-BE49-F238E27FC236}">
                <a16:creationId xmlns:a16="http://schemas.microsoft.com/office/drawing/2014/main" id="{58F1A9C7-0C40-A6D2-7ECA-2A7229FA58DE}"/>
              </a:ext>
            </a:extLst>
          </p:cNvPr>
          <p:cNvSpPr txBox="1"/>
          <p:nvPr/>
        </p:nvSpPr>
        <p:spPr>
          <a:xfrm>
            <a:off x="1918802" y="3665507"/>
            <a:ext cx="95761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/>
              <a:t> 9 800</a:t>
            </a:r>
          </a:p>
        </p:txBody>
      </p:sp>
      <p:sp>
        <p:nvSpPr>
          <p:cNvPr id="55" name="ZoneTexte 54">
            <a:extLst>
              <a:ext uri="{FF2B5EF4-FFF2-40B4-BE49-F238E27FC236}">
                <a16:creationId xmlns:a16="http://schemas.microsoft.com/office/drawing/2014/main" id="{8BF23C46-498D-2596-A716-E47264734A55}"/>
              </a:ext>
            </a:extLst>
          </p:cNvPr>
          <p:cNvSpPr txBox="1"/>
          <p:nvPr/>
        </p:nvSpPr>
        <p:spPr>
          <a:xfrm>
            <a:off x="5552932" y="3655881"/>
            <a:ext cx="95761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/>
              <a:t> 9 900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973A67CE-D083-B9FF-CBBC-32C6DF649531}"/>
              </a:ext>
            </a:extLst>
          </p:cNvPr>
          <p:cNvSpPr txBox="1"/>
          <p:nvPr/>
        </p:nvSpPr>
        <p:spPr>
          <a:xfrm>
            <a:off x="1235090" y="1544035"/>
            <a:ext cx="7137061" cy="8309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4800" b="1" dirty="0">
                <a:solidFill>
                  <a:srgbClr val="C00000"/>
                </a:solidFill>
                <a:sym typeface="Webdings" panose="05030102010509060703" pitchFamily="18" charset="2"/>
              </a:rPr>
              <a:t>…</a:t>
            </a:r>
            <a:r>
              <a:rPr lang="fr-FR" sz="4800" b="1" dirty="0">
                <a:solidFill>
                  <a:schemeClr val="accent1"/>
                </a:solidFill>
                <a:sym typeface="Webdings" panose="05030102010509060703" pitchFamily="18" charset="2"/>
              </a:rPr>
              <a:t>&lt; 9 770 &lt; </a:t>
            </a:r>
            <a:r>
              <a:rPr lang="fr-FR" sz="4800" b="1" dirty="0">
                <a:solidFill>
                  <a:srgbClr val="C00000"/>
                </a:solidFill>
                <a:sym typeface="Webdings" panose="05030102010509060703" pitchFamily="18" charset="2"/>
              </a:rPr>
              <a:t>…</a:t>
            </a:r>
            <a:endParaRPr lang="fr-FR" sz="48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35035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 animBg="1"/>
      <p:bldP spid="65" grpId="0" animBg="1"/>
      <p:bldP spid="6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2593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4/5</a:t>
            </a:r>
          </a:p>
        </p:txBody>
      </p:sp>
      <p:sp>
        <p:nvSpPr>
          <p:cNvPr id="82" name="Rectangle 81">
            <a:extLst>
              <a:ext uri="{FF2B5EF4-FFF2-40B4-BE49-F238E27FC236}">
                <a16:creationId xmlns:a16="http://schemas.microsoft.com/office/drawing/2014/main" id="{2A87B6D7-C930-C8F9-EAE2-D69F5487A4BF}"/>
              </a:ext>
            </a:extLst>
          </p:cNvPr>
          <p:cNvSpPr/>
          <p:nvPr/>
        </p:nvSpPr>
        <p:spPr>
          <a:xfrm>
            <a:off x="40923" y="4088573"/>
            <a:ext cx="2353779" cy="554467"/>
          </a:xfrm>
          <a:prstGeom prst="rect">
            <a:avLst/>
          </a:prstGeom>
          <a:solidFill>
            <a:srgbClr val="FF0000">
              <a:alpha val="47843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b="1" dirty="0">
                <a:solidFill>
                  <a:schemeClr val="bg1"/>
                </a:solidFill>
              </a:rPr>
              <a:t>A</a:t>
            </a:r>
            <a:endParaRPr lang="fr-FR" sz="1600" b="1" dirty="0">
              <a:solidFill>
                <a:schemeClr val="bg1"/>
              </a:solidFill>
            </a:endParaRPr>
          </a:p>
        </p:txBody>
      </p:sp>
      <p:sp>
        <p:nvSpPr>
          <p:cNvPr id="83" name="Rectangle 82">
            <a:extLst>
              <a:ext uri="{FF2B5EF4-FFF2-40B4-BE49-F238E27FC236}">
                <a16:creationId xmlns:a16="http://schemas.microsoft.com/office/drawing/2014/main" id="{101FB8B3-1737-F891-596E-864F2665E73E}"/>
              </a:ext>
            </a:extLst>
          </p:cNvPr>
          <p:cNvSpPr/>
          <p:nvPr/>
        </p:nvSpPr>
        <p:spPr>
          <a:xfrm>
            <a:off x="2445836" y="4098451"/>
            <a:ext cx="3687061" cy="554467"/>
          </a:xfrm>
          <a:prstGeom prst="rect">
            <a:avLst/>
          </a:prstGeom>
          <a:solidFill>
            <a:schemeClr val="accent6">
              <a:lumMod val="40000"/>
              <a:lumOff val="60000"/>
              <a:alpha val="47843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b="1" dirty="0">
                <a:solidFill>
                  <a:srgbClr val="00B050"/>
                </a:solidFill>
              </a:rPr>
              <a:t>B</a:t>
            </a:r>
            <a:endParaRPr lang="fr-FR" sz="1600" b="1" dirty="0">
              <a:solidFill>
                <a:srgbClr val="00B050"/>
              </a:solidFill>
            </a:endParaRPr>
          </a:p>
        </p:txBody>
      </p:sp>
      <p:sp>
        <p:nvSpPr>
          <p:cNvPr id="84" name="Rectangle 83">
            <a:extLst>
              <a:ext uri="{FF2B5EF4-FFF2-40B4-BE49-F238E27FC236}">
                <a16:creationId xmlns:a16="http://schemas.microsoft.com/office/drawing/2014/main" id="{641D8BF0-16B1-3771-234B-35C95DF2DED7}"/>
              </a:ext>
            </a:extLst>
          </p:cNvPr>
          <p:cNvSpPr/>
          <p:nvPr/>
        </p:nvSpPr>
        <p:spPr>
          <a:xfrm>
            <a:off x="6139947" y="4088574"/>
            <a:ext cx="2962142" cy="554467"/>
          </a:xfrm>
          <a:prstGeom prst="rect">
            <a:avLst/>
          </a:prstGeom>
          <a:solidFill>
            <a:schemeClr val="accent6">
              <a:lumMod val="40000"/>
              <a:lumOff val="60000"/>
              <a:alpha val="47843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b="1" dirty="0">
                <a:solidFill>
                  <a:srgbClr val="00B050"/>
                </a:solidFill>
              </a:rPr>
              <a:t>C</a:t>
            </a:r>
            <a:endParaRPr lang="fr-FR" sz="1600" b="1" dirty="0">
              <a:solidFill>
                <a:srgbClr val="00B050"/>
              </a:solidFill>
            </a:endParaRPr>
          </a:p>
        </p:txBody>
      </p:sp>
      <p:grpSp>
        <p:nvGrpSpPr>
          <p:cNvPr id="85" name="Groupe 84">
            <a:extLst>
              <a:ext uri="{FF2B5EF4-FFF2-40B4-BE49-F238E27FC236}">
                <a16:creationId xmlns:a16="http://schemas.microsoft.com/office/drawing/2014/main" id="{D05C1C38-15B0-B2F7-41CB-B041AB7602BB}"/>
              </a:ext>
            </a:extLst>
          </p:cNvPr>
          <p:cNvGrpSpPr/>
          <p:nvPr/>
        </p:nvGrpSpPr>
        <p:grpSpPr>
          <a:xfrm>
            <a:off x="-1295644" y="4118115"/>
            <a:ext cx="11148398" cy="540000"/>
            <a:chOff x="349857" y="2665597"/>
            <a:chExt cx="10800000" cy="540000"/>
          </a:xfrm>
        </p:grpSpPr>
        <p:cxnSp>
          <p:nvCxnSpPr>
            <p:cNvPr id="86" name="Connecteur droit 85">
              <a:extLst>
                <a:ext uri="{FF2B5EF4-FFF2-40B4-BE49-F238E27FC236}">
                  <a16:creationId xmlns:a16="http://schemas.microsoft.com/office/drawing/2014/main" id="{56C92BF8-BD2D-7F4C-0CE7-5424D786991C}"/>
                </a:ext>
              </a:extLst>
            </p:cNvPr>
            <p:cNvCxnSpPr/>
            <p:nvPr/>
          </p:nvCxnSpPr>
          <p:spPr>
            <a:xfrm>
              <a:off x="349857" y="3200400"/>
              <a:ext cx="108000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Connecteur droit 86">
              <a:extLst>
                <a:ext uri="{FF2B5EF4-FFF2-40B4-BE49-F238E27FC236}">
                  <a16:creationId xmlns:a16="http://schemas.microsoft.com/office/drawing/2014/main" id="{0C8F3BEB-16CD-B96F-2E8D-26F42C57578D}"/>
                </a:ext>
              </a:extLst>
            </p:cNvPr>
            <p:cNvCxnSpPr/>
            <p:nvPr/>
          </p:nvCxnSpPr>
          <p:spPr>
            <a:xfrm>
              <a:off x="353832" y="2665597"/>
              <a:ext cx="0" cy="54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Connecteur droit 87">
              <a:extLst>
                <a:ext uri="{FF2B5EF4-FFF2-40B4-BE49-F238E27FC236}">
                  <a16:creationId xmlns:a16="http://schemas.microsoft.com/office/drawing/2014/main" id="{FF79EBE4-F08D-88B1-51BB-6166CC32C8FE}"/>
                </a:ext>
              </a:extLst>
            </p:cNvPr>
            <p:cNvCxnSpPr/>
            <p:nvPr/>
          </p:nvCxnSpPr>
          <p:spPr>
            <a:xfrm>
              <a:off x="7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Connecteur droit 88">
              <a:extLst>
                <a:ext uri="{FF2B5EF4-FFF2-40B4-BE49-F238E27FC236}">
                  <a16:creationId xmlns:a16="http://schemas.microsoft.com/office/drawing/2014/main" id="{C2A422DA-C70B-1F58-FA4A-C3D3851B6EFE}"/>
                </a:ext>
              </a:extLst>
            </p:cNvPr>
            <p:cNvCxnSpPr/>
            <p:nvPr/>
          </p:nvCxnSpPr>
          <p:spPr>
            <a:xfrm>
              <a:off x="10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Connecteur droit 89">
              <a:extLst>
                <a:ext uri="{FF2B5EF4-FFF2-40B4-BE49-F238E27FC236}">
                  <a16:creationId xmlns:a16="http://schemas.microsoft.com/office/drawing/2014/main" id="{45EFE70C-CD12-66E4-DF6B-A7D8AC087A35}"/>
                </a:ext>
              </a:extLst>
            </p:cNvPr>
            <p:cNvCxnSpPr/>
            <p:nvPr/>
          </p:nvCxnSpPr>
          <p:spPr>
            <a:xfrm>
              <a:off x="14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Connecteur droit 90">
              <a:extLst>
                <a:ext uri="{FF2B5EF4-FFF2-40B4-BE49-F238E27FC236}">
                  <a16:creationId xmlns:a16="http://schemas.microsoft.com/office/drawing/2014/main" id="{F7C3BCD5-C576-2021-1229-7AC7DF180BF7}"/>
                </a:ext>
              </a:extLst>
            </p:cNvPr>
            <p:cNvCxnSpPr/>
            <p:nvPr/>
          </p:nvCxnSpPr>
          <p:spPr>
            <a:xfrm>
              <a:off x="17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Connecteur droit 91">
              <a:extLst>
                <a:ext uri="{FF2B5EF4-FFF2-40B4-BE49-F238E27FC236}">
                  <a16:creationId xmlns:a16="http://schemas.microsoft.com/office/drawing/2014/main" id="{E9BC9CFA-F924-156A-896C-1598FB727165}"/>
                </a:ext>
              </a:extLst>
            </p:cNvPr>
            <p:cNvCxnSpPr/>
            <p:nvPr/>
          </p:nvCxnSpPr>
          <p:spPr>
            <a:xfrm>
              <a:off x="214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Connecteur droit 92">
              <a:extLst>
                <a:ext uri="{FF2B5EF4-FFF2-40B4-BE49-F238E27FC236}">
                  <a16:creationId xmlns:a16="http://schemas.microsoft.com/office/drawing/2014/main" id="{9A42937A-5319-F2C1-0C2D-FA5AD2519095}"/>
                </a:ext>
              </a:extLst>
            </p:cNvPr>
            <p:cNvCxnSpPr/>
            <p:nvPr/>
          </p:nvCxnSpPr>
          <p:spPr>
            <a:xfrm>
              <a:off x="25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Connecteur droit 93">
              <a:extLst>
                <a:ext uri="{FF2B5EF4-FFF2-40B4-BE49-F238E27FC236}">
                  <a16:creationId xmlns:a16="http://schemas.microsoft.com/office/drawing/2014/main" id="{2F5A3ED6-4448-6AEA-70FD-8060B63223C7}"/>
                </a:ext>
              </a:extLst>
            </p:cNvPr>
            <p:cNvCxnSpPr/>
            <p:nvPr/>
          </p:nvCxnSpPr>
          <p:spPr>
            <a:xfrm>
              <a:off x="28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Connecteur droit 94">
              <a:extLst>
                <a:ext uri="{FF2B5EF4-FFF2-40B4-BE49-F238E27FC236}">
                  <a16:creationId xmlns:a16="http://schemas.microsoft.com/office/drawing/2014/main" id="{3595528C-D59F-32EA-32A0-A4AC11AC5BEF}"/>
                </a:ext>
              </a:extLst>
            </p:cNvPr>
            <p:cNvCxnSpPr/>
            <p:nvPr/>
          </p:nvCxnSpPr>
          <p:spPr>
            <a:xfrm>
              <a:off x="32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Connecteur droit 95">
              <a:extLst>
                <a:ext uri="{FF2B5EF4-FFF2-40B4-BE49-F238E27FC236}">
                  <a16:creationId xmlns:a16="http://schemas.microsoft.com/office/drawing/2014/main" id="{D56050E1-6105-3F5C-9FA6-5CDD56D4CAA1}"/>
                </a:ext>
              </a:extLst>
            </p:cNvPr>
            <p:cNvCxnSpPr/>
            <p:nvPr/>
          </p:nvCxnSpPr>
          <p:spPr>
            <a:xfrm>
              <a:off x="35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Connecteur droit 96">
              <a:extLst>
                <a:ext uri="{FF2B5EF4-FFF2-40B4-BE49-F238E27FC236}">
                  <a16:creationId xmlns:a16="http://schemas.microsoft.com/office/drawing/2014/main" id="{7D5A9D9B-D7E8-F9E1-56F5-9151D6B5AB9A}"/>
                </a:ext>
              </a:extLst>
            </p:cNvPr>
            <p:cNvCxnSpPr/>
            <p:nvPr/>
          </p:nvCxnSpPr>
          <p:spPr>
            <a:xfrm>
              <a:off x="3953455" y="2665597"/>
              <a:ext cx="0" cy="5400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Connecteur droit 97">
              <a:extLst>
                <a:ext uri="{FF2B5EF4-FFF2-40B4-BE49-F238E27FC236}">
                  <a16:creationId xmlns:a16="http://schemas.microsoft.com/office/drawing/2014/main" id="{3CF9B478-8373-B061-8E6F-059BB665E2A2}"/>
                </a:ext>
              </a:extLst>
            </p:cNvPr>
            <p:cNvCxnSpPr/>
            <p:nvPr/>
          </p:nvCxnSpPr>
          <p:spPr>
            <a:xfrm>
              <a:off x="43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Connecteur droit 98">
              <a:extLst>
                <a:ext uri="{FF2B5EF4-FFF2-40B4-BE49-F238E27FC236}">
                  <a16:creationId xmlns:a16="http://schemas.microsoft.com/office/drawing/2014/main" id="{4C99DC7B-8A1C-EEC5-E204-2217C07209D0}"/>
                </a:ext>
              </a:extLst>
            </p:cNvPr>
            <p:cNvCxnSpPr/>
            <p:nvPr/>
          </p:nvCxnSpPr>
          <p:spPr>
            <a:xfrm>
              <a:off x="46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Connecteur droit 99">
              <a:extLst>
                <a:ext uri="{FF2B5EF4-FFF2-40B4-BE49-F238E27FC236}">
                  <a16:creationId xmlns:a16="http://schemas.microsoft.com/office/drawing/2014/main" id="{E2D2B1D2-BCBE-31F8-340B-32243D21908F}"/>
                </a:ext>
              </a:extLst>
            </p:cNvPr>
            <p:cNvCxnSpPr/>
            <p:nvPr/>
          </p:nvCxnSpPr>
          <p:spPr>
            <a:xfrm>
              <a:off x="50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Connecteur droit 100">
              <a:extLst>
                <a:ext uri="{FF2B5EF4-FFF2-40B4-BE49-F238E27FC236}">
                  <a16:creationId xmlns:a16="http://schemas.microsoft.com/office/drawing/2014/main" id="{409A5E92-104E-9079-9702-3C2F2B2971FA}"/>
                </a:ext>
              </a:extLst>
            </p:cNvPr>
            <p:cNvCxnSpPr/>
            <p:nvPr/>
          </p:nvCxnSpPr>
          <p:spPr>
            <a:xfrm>
              <a:off x="53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Connecteur droit 101">
              <a:extLst>
                <a:ext uri="{FF2B5EF4-FFF2-40B4-BE49-F238E27FC236}">
                  <a16:creationId xmlns:a16="http://schemas.microsoft.com/office/drawing/2014/main" id="{4BBF565A-B771-9825-74D1-E4AC037A3164}"/>
                </a:ext>
              </a:extLst>
            </p:cNvPr>
            <p:cNvCxnSpPr/>
            <p:nvPr/>
          </p:nvCxnSpPr>
          <p:spPr>
            <a:xfrm>
              <a:off x="574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" name="Connecteur droit 102">
              <a:extLst>
                <a:ext uri="{FF2B5EF4-FFF2-40B4-BE49-F238E27FC236}">
                  <a16:creationId xmlns:a16="http://schemas.microsoft.com/office/drawing/2014/main" id="{13FCE721-002E-9FC6-A7B4-7F4D8CD2C3A4}"/>
                </a:ext>
              </a:extLst>
            </p:cNvPr>
            <p:cNvCxnSpPr/>
            <p:nvPr/>
          </p:nvCxnSpPr>
          <p:spPr>
            <a:xfrm>
              <a:off x="61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" name="Connecteur droit 103">
              <a:extLst>
                <a:ext uri="{FF2B5EF4-FFF2-40B4-BE49-F238E27FC236}">
                  <a16:creationId xmlns:a16="http://schemas.microsoft.com/office/drawing/2014/main" id="{2211CB4B-525B-F763-3FBB-BBC6961CDE07}"/>
                </a:ext>
              </a:extLst>
            </p:cNvPr>
            <p:cNvCxnSpPr/>
            <p:nvPr/>
          </p:nvCxnSpPr>
          <p:spPr>
            <a:xfrm>
              <a:off x="64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5" name="Connecteur droit 104">
              <a:extLst>
                <a:ext uri="{FF2B5EF4-FFF2-40B4-BE49-F238E27FC236}">
                  <a16:creationId xmlns:a16="http://schemas.microsoft.com/office/drawing/2014/main" id="{F944C7E8-9F3D-CD9E-0E6F-C7AFA247D59F}"/>
                </a:ext>
              </a:extLst>
            </p:cNvPr>
            <p:cNvCxnSpPr/>
            <p:nvPr/>
          </p:nvCxnSpPr>
          <p:spPr>
            <a:xfrm>
              <a:off x="68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6" name="Connecteur droit 105">
              <a:extLst>
                <a:ext uri="{FF2B5EF4-FFF2-40B4-BE49-F238E27FC236}">
                  <a16:creationId xmlns:a16="http://schemas.microsoft.com/office/drawing/2014/main" id="{3CD4D7B8-CF7E-905C-49F4-54919DDF9909}"/>
                </a:ext>
              </a:extLst>
            </p:cNvPr>
            <p:cNvCxnSpPr/>
            <p:nvPr/>
          </p:nvCxnSpPr>
          <p:spPr>
            <a:xfrm>
              <a:off x="71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7" name="Connecteur droit 106">
              <a:extLst>
                <a:ext uri="{FF2B5EF4-FFF2-40B4-BE49-F238E27FC236}">
                  <a16:creationId xmlns:a16="http://schemas.microsoft.com/office/drawing/2014/main" id="{F8E9D81B-903C-D65A-FFC4-9BC096D6F761}"/>
                </a:ext>
              </a:extLst>
            </p:cNvPr>
            <p:cNvCxnSpPr/>
            <p:nvPr/>
          </p:nvCxnSpPr>
          <p:spPr>
            <a:xfrm>
              <a:off x="7557062" y="2665597"/>
              <a:ext cx="0" cy="5400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Connecteur droit 107">
              <a:extLst>
                <a:ext uri="{FF2B5EF4-FFF2-40B4-BE49-F238E27FC236}">
                  <a16:creationId xmlns:a16="http://schemas.microsoft.com/office/drawing/2014/main" id="{00027E5C-E77D-C335-78E8-E3123D7D5A92}"/>
                </a:ext>
              </a:extLst>
            </p:cNvPr>
            <p:cNvCxnSpPr/>
            <p:nvPr/>
          </p:nvCxnSpPr>
          <p:spPr>
            <a:xfrm>
              <a:off x="79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9" name="Connecteur droit 108">
              <a:extLst>
                <a:ext uri="{FF2B5EF4-FFF2-40B4-BE49-F238E27FC236}">
                  <a16:creationId xmlns:a16="http://schemas.microsoft.com/office/drawing/2014/main" id="{DA75F74B-0DDD-F967-A0A2-7AE668D88ABB}"/>
                </a:ext>
              </a:extLst>
            </p:cNvPr>
            <p:cNvCxnSpPr/>
            <p:nvPr/>
          </p:nvCxnSpPr>
          <p:spPr>
            <a:xfrm>
              <a:off x="82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0" name="Connecteur droit 109">
              <a:extLst>
                <a:ext uri="{FF2B5EF4-FFF2-40B4-BE49-F238E27FC236}">
                  <a16:creationId xmlns:a16="http://schemas.microsoft.com/office/drawing/2014/main" id="{4ED7CD20-A455-7D33-86EA-53238FDF8B5C}"/>
                </a:ext>
              </a:extLst>
            </p:cNvPr>
            <p:cNvCxnSpPr/>
            <p:nvPr/>
          </p:nvCxnSpPr>
          <p:spPr>
            <a:xfrm>
              <a:off x="86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1" name="Connecteur droit 110">
              <a:extLst>
                <a:ext uri="{FF2B5EF4-FFF2-40B4-BE49-F238E27FC236}">
                  <a16:creationId xmlns:a16="http://schemas.microsoft.com/office/drawing/2014/main" id="{EBC67857-DF30-BF0B-05D7-65438D72797D}"/>
                </a:ext>
              </a:extLst>
            </p:cNvPr>
            <p:cNvCxnSpPr/>
            <p:nvPr/>
          </p:nvCxnSpPr>
          <p:spPr>
            <a:xfrm>
              <a:off x="89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" name="Connecteur droit 111">
              <a:extLst>
                <a:ext uri="{FF2B5EF4-FFF2-40B4-BE49-F238E27FC236}">
                  <a16:creationId xmlns:a16="http://schemas.microsoft.com/office/drawing/2014/main" id="{BDB4091C-7C0B-16AA-A6A7-2CCBB591CAC4}"/>
                </a:ext>
              </a:extLst>
            </p:cNvPr>
            <p:cNvCxnSpPr/>
            <p:nvPr/>
          </p:nvCxnSpPr>
          <p:spPr>
            <a:xfrm>
              <a:off x="934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3" name="Connecteur droit 112">
              <a:extLst>
                <a:ext uri="{FF2B5EF4-FFF2-40B4-BE49-F238E27FC236}">
                  <a16:creationId xmlns:a16="http://schemas.microsoft.com/office/drawing/2014/main" id="{AAB39678-E291-4C0C-4E89-484F2720EA8E}"/>
                </a:ext>
              </a:extLst>
            </p:cNvPr>
            <p:cNvCxnSpPr/>
            <p:nvPr/>
          </p:nvCxnSpPr>
          <p:spPr>
            <a:xfrm>
              <a:off x="97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4" name="Connecteur droit 113">
              <a:extLst>
                <a:ext uri="{FF2B5EF4-FFF2-40B4-BE49-F238E27FC236}">
                  <a16:creationId xmlns:a16="http://schemas.microsoft.com/office/drawing/2014/main" id="{D746E464-BCE6-4296-DF4C-57FE1B312F6D}"/>
                </a:ext>
              </a:extLst>
            </p:cNvPr>
            <p:cNvCxnSpPr/>
            <p:nvPr/>
          </p:nvCxnSpPr>
          <p:spPr>
            <a:xfrm>
              <a:off x="100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5" name="Connecteur droit 114">
              <a:extLst>
                <a:ext uri="{FF2B5EF4-FFF2-40B4-BE49-F238E27FC236}">
                  <a16:creationId xmlns:a16="http://schemas.microsoft.com/office/drawing/2014/main" id="{B636037C-CCA4-539C-775C-07D2EFECA27D}"/>
                </a:ext>
              </a:extLst>
            </p:cNvPr>
            <p:cNvCxnSpPr/>
            <p:nvPr/>
          </p:nvCxnSpPr>
          <p:spPr>
            <a:xfrm>
              <a:off x="104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6" name="Connecteur droit 115">
              <a:extLst>
                <a:ext uri="{FF2B5EF4-FFF2-40B4-BE49-F238E27FC236}">
                  <a16:creationId xmlns:a16="http://schemas.microsoft.com/office/drawing/2014/main" id="{9D7D5A5D-A745-29FD-A7BE-CB2E5FB53857}"/>
                </a:ext>
              </a:extLst>
            </p:cNvPr>
            <p:cNvCxnSpPr/>
            <p:nvPr/>
          </p:nvCxnSpPr>
          <p:spPr>
            <a:xfrm>
              <a:off x="107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7" name="Connecteur droit 116">
              <a:extLst>
                <a:ext uri="{FF2B5EF4-FFF2-40B4-BE49-F238E27FC236}">
                  <a16:creationId xmlns:a16="http://schemas.microsoft.com/office/drawing/2014/main" id="{FF2ABFCE-585E-E9EB-9264-F872CE250D10}"/>
                </a:ext>
              </a:extLst>
            </p:cNvPr>
            <p:cNvCxnSpPr/>
            <p:nvPr/>
          </p:nvCxnSpPr>
          <p:spPr>
            <a:xfrm>
              <a:off x="11149857" y="2737597"/>
              <a:ext cx="0" cy="468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8" name="ZoneTexte 117">
            <a:extLst>
              <a:ext uri="{FF2B5EF4-FFF2-40B4-BE49-F238E27FC236}">
                <a16:creationId xmlns:a16="http://schemas.microsoft.com/office/drawing/2014/main" id="{7BE5C3F8-9DAE-B54B-6484-72F717F8B258}"/>
              </a:ext>
            </a:extLst>
          </p:cNvPr>
          <p:cNvSpPr txBox="1"/>
          <p:nvPr/>
        </p:nvSpPr>
        <p:spPr>
          <a:xfrm>
            <a:off x="1918802" y="3665507"/>
            <a:ext cx="95761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/>
              <a:t> 9 800</a:t>
            </a:r>
          </a:p>
        </p:txBody>
      </p:sp>
      <p:sp>
        <p:nvSpPr>
          <p:cNvPr id="119" name="ZoneTexte 118">
            <a:extLst>
              <a:ext uri="{FF2B5EF4-FFF2-40B4-BE49-F238E27FC236}">
                <a16:creationId xmlns:a16="http://schemas.microsoft.com/office/drawing/2014/main" id="{D12B7232-FE89-E591-3AB8-78E3A175951B}"/>
              </a:ext>
            </a:extLst>
          </p:cNvPr>
          <p:cNvSpPr txBox="1"/>
          <p:nvPr/>
        </p:nvSpPr>
        <p:spPr>
          <a:xfrm>
            <a:off x="5552932" y="3655881"/>
            <a:ext cx="95761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/>
              <a:t> 9 900</a:t>
            </a:r>
          </a:p>
        </p:txBody>
      </p:sp>
      <p:sp>
        <p:nvSpPr>
          <p:cNvPr id="120" name="ZoneTexte 119">
            <a:extLst>
              <a:ext uri="{FF2B5EF4-FFF2-40B4-BE49-F238E27FC236}">
                <a16:creationId xmlns:a16="http://schemas.microsoft.com/office/drawing/2014/main" id="{639CC959-5E6D-0A5D-0E05-C411A0ED6C0C}"/>
              </a:ext>
            </a:extLst>
          </p:cNvPr>
          <p:cNvSpPr txBox="1"/>
          <p:nvPr/>
        </p:nvSpPr>
        <p:spPr>
          <a:xfrm>
            <a:off x="1235090" y="1544035"/>
            <a:ext cx="7137061" cy="8309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4800" b="1" dirty="0">
                <a:solidFill>
                  <a:srgbClr val="C00000"/>
                </a:solidFill>
                <a:sym typeface="Webdings" panose="05030102010509060703" pitchFamily="18" charset="2"/>
              </a:rPr>
              <a:t>9 700 </a:t>
            </a:r>
            <a:r>
              <a:rPr lang="fr-FR" sz="4800" b="1" dirty="0">
                <a:solidFill>
                  <a:schemeClr val="accent1"/>
                </a:solidFill>
                <a:sym typeface="Webdings" panose="05030102010509060703" pitchFamily="18" charset="2"/>
              </a:rPr>
              <a:t>&lt; 9 770 &lt; </a:t>
            </a:r>
            <a:r>
              <a:rPr lang="fr-FR" sz="4800" b="1" dirty="0">
                <a:solidFill>
                  <a:srgbClr val="C00000"/>
                </a:solidFill>
                <a:sym typeface="Webdings" panose="05030102010509060703" pitchFamily="18" charset="2"/>
              </a:rPr>
              <a:t>9 800</a:t>
            </a:r>
            <a:endParaRPr lang="fr-FR" sz="48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14302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" grpId="0" animBg="1"/>
      <p:bldP spid="83" grpId="0" animBg="1"/>
      <p:bldP spid="84" grpId="0" animBg="1"/>
    </p:bld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0</TotalTime>
  <Words>222</Words>
  <Application>Microsoft Office PowerPoint</Application>
  <PresentationFormat>Affichage à l'écran (4:3)</PresentationFormat>
  <Paragraphs>82</Paragraphs>
  <Slides>11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11</vt:i4>
      </vt:variant>
    </vt:vector>
  </HeadingPairs>
  <TitlesOfParts>
    <vt:vector size="17" baseType="lpstr">
      <vt:lpstr>Arial</vt:lpstr>
      <vt:lpstr>Calibri</vt:lpstr>
      <vt:lpstr>Calibri Light</vt:lpstr>
      <vt:lpstr>Webdings</vt:lpstr>
      <vt:lpstr>Wingdings</vt:lpstr>
      <vt:lpstr>Thème Office</vt:lpstr>
      <vt:lpstr>Présentation PowerPoint</vt:lpstr>
      <vt:lpstr>Écris la zone où placer le nombre et complète.</vt:lpstr>
      <vt:lpstr>Correction</vt:lpstr>
      <vt:lpstr>Écris la zone où placer le nombre et complète.</vt:lpstr>
      <vt:lpstr>Correction</vt:lpstr>
      <vt:lpstr>Écris la zone où placer le nombre et complète.</vt:lpstr>
      <vt:lpstr>Correction</vt:lpstr>
      <vt:lpstr>Écris la zone où placer le nombre et complète.</vt:lpstr>
      <vt:lpstr>Correction</vt:lpstr>
      <vt:lpstr>Écris la zone où placer le nombre et complète.</vt:lpstr>
      <vt:lpstr>Correction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MHM</dc:creator>
  <cp:lastModifiedBy>Nicolas Pinel</cp:lastModifiedBy>
  <cp:revision>52</cp:revision>
  <dcterms:created xsi:type="dcterms:W3CDTF">2023-02-07T14:55:57Z</dcterms:created>
  <dcterms:modified xsi:type="dcterms:W3CDTF">2025-11-09T15:08:03Z</dcterms:modified>
</cp:coreProperties>
</file>